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B30B5-34DF-4047-9582-6D24990A3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4A9C1-693E-48A5-9295-F6D18AC15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03096-DFFD-4633-A4FD-FB2152715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08B89-6934-4506-8245-5F2E989C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5946C-9C22-42E4-B3B1-8705B9327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3C429-02ED-45E1-81B4-F8FCA49A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856F6-3795-494D-AFB9-814DDE132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A00A1-A927-411B-ACE0-A317393F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429EC-41DE-4857-ACEC-02890397E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B2988-52A5-4AA7-8B36-A6BEC413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B1534-387B-4D53-8F52-3D3D6375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422131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小型电力工程标准化施工培训课件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电力工程基础知识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标准化施工概念与意义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小型电力工程施工流程与规范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标准化施工关键技术与操作要点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安全防护措施与应急处理方案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质量管理与监督评价机制建立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电力工程基础知识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电力工程概述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电力工程发展趋势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随着可再生能源和智能电网的发展，电力工程正朝着清洁、高效、智能的方向发展。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电力工程定义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电力工程是涉及电能生产、传输、分配和应用的工程领域。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电力工程重要性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电力工程是现代社会的基石，为工业、商业和居民提供稳定可靠的电力供应。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变电系统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输电系统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发电系统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电力系统构成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包括火力发电、水力发电、风力发电、太阳能发电等多种发电方式。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通过变压器将高压电能转换为适合用户使用的低压电能。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将发电厂产生的电能通过高压输电线路传送到远距离的负荷中心。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施工要求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严格遵守国家和行业相关标准和规范，确保施工质量和安全。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提高施工人员技能水平和安全意识，确保施工质量和人员安全。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加强施工现场管理，确保施工顺利进行并降低事故风险。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施工特点：电力工程施工涉及高空作业、带电作业等高风险作业，对施工人员技能和安全意识要求较高。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电力工程施工特点及要求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标准化施工概念与意义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95" r="304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标准化施工是按照统一的标准和规范进行的施工过程，旨在确保施工质量和安全，提高施工效率。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通过标准化施工，可以实现施工过程的规范化、系统化和科学化，减少施工中的浪费和错误，提高施工质量和效率。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标准化施工定义及作用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工程验收与维护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线路铺设与连接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标准化施工在电力工程中的应用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按照标准化的验收流程和维护规范进行工程验收和后期维护，确保工程质量和持久性。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按照统一的设备安装和调试规范进行操作，确保设备的正常运行和使用安全。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遵循标准的线路铺设和连接规范，保证电力传输的稳定性和安全性。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提升工程质量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促进工程创新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提高施工质量和效率的重要性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遵循统一的施工流程和规范，可以减少不必要的浪费和重复工作，提高施工效率。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在标准化施工的基础上，可以鼓励施工人员进行技术创新和改进，推动电力工程技术的进步。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通过标准化施工，可以降低工程事故的发生率，保障施工人员和工程本身的安全。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标准化施工能够确保每个施工环节都符合规范要求，从而提高整体工程质量。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小型电力工程施工流程与规范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根据勘查结果，制定合理的设计方案，包括设备选型、线路走向等。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了解施工地点环境、电源、设备布局等相关情况。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材料准备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根据设计方案，准备相应的电线、电缆、开关、插座等材料，并确保材料质量合格。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制定详细的施工计划，包括人员分工、时间进度等。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线路铺设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施工过程管理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严格遵守安全操作规程，如穿戴防护用具、使用安全工具等。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安装电气设备时，应确保设备固定牢固、接线正确。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按照设计方案铺设线路，确保线路走向合理、美观。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https://d.book118.com/775242213140011101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2024-09-09T21:22:30.056</cp:lastPrinted>
  <dcterms:created xsi:type="dcterms:W3CDTF">2024-09-09T13:22:30Z</dcterms:created>
  <dcterms:modified xsi:type="dcterms:W3CDTF">2024-09-09T13:22:32Z</dcterms:modified>
</cp:coreProperties>
</file>