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43E83D-D239-4AC7-A15A-E2CCF9A78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1D8E1-0CB5-4A5A-BA11-70E0362E3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F29D41-200C-48E0-908C-AAB604967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1FE0F7-A1F4-4318-B76D-C23C488CD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AE333E-B7F4-492B-85D7-85712588B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BD921A-373E-43C7-89A2-ED01BC2C8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F94073-64EA-4238-A001-997D2762C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2F2B87-81BE-4092-AABE-A9BF2449A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65D645-D916-4B7C-98B8-FB731A6C1F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63A35B-783E-4FA8-B21C-DFF5139F3B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2689A-476D-440D-98CC-94F42EF26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244103002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物业承接查验法律责任划分及纠纷处理培训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物业承接查验概述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法律责任划分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常见纠纷类型及处理原则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纠纷处理流程与技巧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风险防范措施建议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物业承接查验概述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543" r="255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117" r="2811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物业承接查验是指在物业服务企业接管物业项目前，对物业共用部位、共用设施设备进行检查和验收的活动。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确保物业项目符合规划设计要求及合同约定，保障业主及使用人的合法权益，明确物业服务企业与建设单位之间的责任界限。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物业承接查验定义与目的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1. 制定查验计划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679" b="367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 现场查验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933" b="6933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物业承接查验流程与要点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3. 问题记录与整改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4. 复查与验收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5. 签订承接查验协议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296" b="11296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13" b="7813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物业承接查验流程与要点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确保查验人员专业、客观、公正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严格按照规划设计要求及合同约定进行查验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8544" r="8544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8544" r="8544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3821" r="3821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物业承接查验流程与要点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99" r="326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383" r="293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834" r="2783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物业承接查验流程与要点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复查合格后方可签订承接查验协议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对发现的问题及时记录并要求整改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《物业管理条例》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明确物业服务企业的权利和义务，规定物业承接查验的程序和要求。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《物业服务合同》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约定物业服务企业与建设单位之间的权利义务关系，包括物业承接查验的内容、标准、责任等。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《建筑法》、《城乡规划法》等相关法律法规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涉及物业项目的规划、设计、建设等方面的规定，对物业承接查验也有相应的指导和约束作用。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相关法律法规解读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法律责任划分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430" b="1543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8272" b="827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开发商与物业公司责任界定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开发商在房屋销售前，应确保物业设施完备且符合规划要求，对于隐瞒或虚假宣传导致的物业问题，开发商应承担相应法律责任。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物业公司应按照合同约定提供物业服务，对于因管理不善或服务不到位导致的损失，物业公司应承担相应法律责任。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若开发商与物业公司存在合同关系，双方应按照合同约定划分各自责任，并共同对业主负责。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业主委员会应代表业主利益，监督物业公司的服务质量和合同履行情况，对于因监督不力导致的损失，业主委员会应承担相应法律责任。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物业公司应接受业主委员会的监督，按照合同约定提供服务，对于因服务不到位或违约行为导致的损失，物业公司应承担相应法律责任。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业主委员会与物业公司应建立定期沟通机制，共同协商解决物业服务过程中的问题，确保物业服务质量和业主权益。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业主委员会与物业公司责任界定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第三方服务机构（如维修、保养、绿化等）应按照与物业公司或业主委员会的合同约定提供服务，对于因服务不到位或违约行为导致的损失，第三方服务机构应承担相应法律责任。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物业公司和业主委员会在选择第三方服务机构时，应进行充分的市场调研和评估，确保其具备相应的服务能力和资质。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若第三方服务机构的服务质量不符合合同约定或存在欺诈行为，物业公司和业主委员会有权要求其承担违约责任并赔偿相应损失。同时，双方也可以通过法律途径追究其法律责任。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第三方服务机构责任界定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常见纠纷类型及处理原则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若房屋主体结构存在严重质量问题，影响居住安全，业主有权要求开发商进行维修或退房，并可追究其法律责任。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房屋主体结构问题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对于房屋装修过程中出现的质量问题，业主应及时与开发商或装修公司协商解决，要求其进行整改或赔偿。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房屋装修质量问题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若房屋配套设施（如电梯、空调等）存在质量问题，业主可要求开发商或物业公司进行维修或更换。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房屋配套设施问题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房屋质量问题纠纷处理原则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https://d.book118.com/775244103002011114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2024-09-20T22:44:35.681</cp:lastPrinted>
  <dcterms:created xsi:type="dcterms:W3CDTF">2024-09-20T14:44:35Z</dcterms:created>
  <dcterms:modified xsi:type="dcterms:W3CDTF">2024-09-20T14:44:37Z</dcterms:modified>
</cp:coreProperties>
</file>