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029BD-CE6B-4442-BA15-E99E539D0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5E2C7-9940-46F0-B066-625CD3D8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8FBE5-6EA8-43B7-949B-3BAF5D3C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8B848-697D-4500-ACE9-570044365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1E548-F017-45B3-81B2-D07AB9C2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45991-5224-4CEE-8A09-D8C70E02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269D1-E0F1-4160-A1EC-8457963A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972C1-23ED-4718-A60B-5030AF2B8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6CAF0-0B73-4896-A269-03B542FC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6506-C227-49FC-B4DA-2EA60CE2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834A4-658A-4AAA-B14D-9E43D2E3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01122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安全生产培训\n## 1.公路安全生产培训的重要性及意义\n### 1.1提高公路从业人员的安全意识\n### 1.2降低公路交通事故发生率\n### 1.3保障公路运输行业的健康发展\n## 2.公路安全生产培训的内容与要求\n### 2.1公路安全生产法律法规和政策措施\n### 2.2公路安全生产基本知识和技能\n### 2.3公路安全生产实践操作和应急演练\n## 3.公路安全生产培训的组织与实施\n### 3.1明确公路安全生产培训的责任主体\n### 3.2制定公路安全生产培训的计划和方案\n### 3.3落实公路安全生产培训的效果评估和反馈\n## 4.公路安全生产培训的案例分析与经验分享\n### 4.1分析公路安全生产培训的成功案例\n### 4.2分享公路安全生产培训的实践经验\n### 4.3探讨公路安全生产培训的改进措施\n## 5.公路安全生产培训的展望与未来\n### 5.1公路安全生产培训的发展趋势\n### 5.2公路安全生产培训的创新模式\n### 5.3公路安全生产培训的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公路安全生产培训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公路安全生产培训的重要性及意义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的认识，增强防范意识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的敏感性，及时采取措施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能力，减少意外伤害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增强安全防范意识</a:t>
                </a:r>
                <a:endParaRPr/>
              </a:p>
            </p:txBody>
          </p:sp>
        </p:grpSp>
        <p:grpSp>
          <p:nvGrpSpPr>
            <p:cNvPr id="17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良好，降低故障风险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，提高驾驶水平</a:t>
                </a:r>
                <a:endParaRPr/>
              </a:p>
            </p:txBody>
          </p:sp>
          <p:sp>
            <p:nvSpPr>
              <p:cNvPr id="18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培养良好的驾驶习惯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，遇到紧急情况能够迅速处置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，避免在事故中受到伤害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能力，共同应对突发事件</a:t>
                </a:r>
                <a:endParaRPr/>
              </a:p>
            </p:txBody>
          </p:sp>
          <p:sp>
            <p:nvSpPr>
              <p:cNvPr id="18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提高应急处理能力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提高公路从业人员的安全意识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减少交通事故的发生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提高从业人员的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，降低事故发生概率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，减少违章行为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，确保车辆安全性能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提高交通事故应急处理能力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，遇到紧急情况能够迅速处置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能力，避免在事故中受到伤害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能力，共同应对突发事件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减少交通事故的损失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减少事故对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的影响，保障道路畅通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提高事故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处置效率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，减少事故处理时间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降低公路交通事故发生率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提高行业整体安全水平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，提高从业人员安全意识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，确保运输过程安全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事故应急处理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能力，降低事故损失</a:t>
                </a:r>
                <a:endParaRPr/>
              </a:p>
            </p:txBody>
          </p:sp>
          <p:sp>
            <p:nvSpPr>
              <p:cNvPr id="2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提升行业形象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，提高从业人员素质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，赢得客户信任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，提升行业竞争力</a:t>
                </a:r>
                <a:endParaRPr/>
              </a:p>
            </p:txBody>
          </p:sp>
          <p:sp>
            <p:nvSpPr>
              <p:cNvPr id="2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促进行业发展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，促进行业稳定发展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，降低运输成本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，推动行业升级转型</a:t>
                </a:r>
                <a:endParaRPr/>
              </a:p>
            </p:txBody>
          </p:sp>
          <p:sp>
            <p:nvSpPr>
              <p:cNvPr id="2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保障公路运输行业的健康发展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公路安全生产培训的内容与要求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公路安全生产法律法规和政策措施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道路交通安全法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，了解法律法规要求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公路运输管理条例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，提高法律意识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，了解政策导向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安全生产责任制度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，明确责任主体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基本知识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安全常识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，提高驾驶水平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，确保车辆安全行驶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自救互救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，提高自我保护能力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公路安全生产基本知识和技能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，提高驾驶技能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，确保车辆安全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应急驾驶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，提高应急处理能力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，提高事故处理效率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，提高团队协作能力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公路安全生产实践操作和应急演练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公路安全生产培训的组织与实施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，明确培训要求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，支持培训开展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，组织员工参加培训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，保障培训顺利进行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，提高培训质量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企业单位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应用于实际工作，保障安全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从业人员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明确公路安全生产培训的责任主体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https://d.book118.com/775301122133011112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公路安全生产培训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2024-09-18T20:02:48.952</cp:lastPrinted>
  <dcterms:created xsi:type="dcterms:W3CDTF">2024-09-18T12:02:48Z</dcterms:created>
  <dcterms:modified xsi:type="dcterms:W3CDTF">2024-09-18T12:02:51Z</dcterms:modified>
</cp:coreProperties>
</file>