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91FC43-9D16-4ECA-9756-217332896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4FCC3-0817-4BEE-9E0A-74576A7D0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A6B29D-7C6B-4942-AB31-FF65110A4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C748FC-8FB8-43D5-9CCC-AFEE23F12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076472-94EB-472D-9A6E-A51A428862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11CBAD-1C62-4A35-8AA2-0966252139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6FAF1B-004B-4B4D-91CC-5FE5B35420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FEC742-15E1-45DA-A4CF-0941B6ACC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160C3-4EAB-4499-ACBC-C65C71CF73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0070F-2AC6-41D1-871A-43A1668BB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2E9244-6213-4653-A2F5-AB994552A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3013000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绿色金融助推乡村振兴的实现机制</a:t>
            </a:r>
          </a:p>
        </p:txBody>
      </p:sp>
      <p:sp>
        <p:nvSpPr>
          <p:cNvPr id="3" name="TextBox 3"/>
          <p:cNvSpPr txBox="1"/>
          <p:nvPr/>
        </p:nvSpPr>
        <p:spPr>
          <a:xfrm>
            <a:off x="1204346" y="4948612"/>
            <a:ext cx="6965395" cy="36600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600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20XX-01-09</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绿色金融与乡村振兴的关系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绿色金融助推乡村振兴的路径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绿色金融助推乡村振兴的案例分析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乡村振兴战略是我国政府为促进农村经济社会发展而提出的重要方针，旨在解决城乡发展不平衡、农村发展不充分的问题。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绿色金融作为金融业的一种重要业态，在支持绿色发展、推动生态文明建设方面具有重要作用。</a:t>
            </a:r>
          </a:p>
        </p:txBody>
      </p:sp>
      <p:pic>
        <p:nvPicPr>
          <p:cNvPr id="6" name="Picture 6"/>
          <p:cNvPicPr>
            <a:picLocks noChangeAspect="1"/>
          </p:cNvPicPr>
          <p:nvPr/>
        </p:nvPicPr>
        <p:blipFill>
          <a:blip r:embed="rId2"/>
          <a:srcRect t="3932" b="393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417" b="1141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当前，我国绿色金融在助推乡村振兴方面还存在诸多问题，如政策支持不足、资金投入不够、市场机制不健全等。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277" b="327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研究绿色金融助推乡村振兴的实现机制，有助于深入了解绿色金融与乡村振兴之间的内在联系和作用机理。</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通过探讨绿色金融如何发挥其在乡村振兴中的作用，可以为政府制定相关政策提供理论依据和实践指导。</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推动绿色金融与乡村振兴的深度融合，有助于促进农村经济社会的可持续发展，实现人与自然的和谐共生。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绿色金融与乡村振兴的关系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绿色金融通过提供优惠贷款、绿色债券等金融工具，为乡村振兴提供资金支持，促进农村经济发展。</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资金支持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绿色金融支持农村绿色产业发展，推动农业现代化和产业升级，提高农业生产效率和经济效益。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产业升级</a:t>
            </a:r>
          </a:p>
        </p:txBody>
      </p:sp>
      <p:pic>
        <p:nvPicPr>
          <p:cNvPr id="10" name="Picture 10"/>
          <p:cNvPicPr>
            <a:picLocks noChangeAspect="1"/>
          </p:cNvPicPr>
          <p:nvPr/>
        </p:nvPicPr>
        <p:blipFill>
          <a:blip r:embed="rId3"/>
          <a:srcRect l="11250" r="11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绿色金融注重环境保护和可持续发展，通过支持农村生态修复和环境治理项目，促进乡村生态环境的改善。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生态保护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绿色金融对乡村振兴的推动作用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政策支持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政府在乡村振兴战略中加大对绿色金融的支持力度，为绿色金融发展提供了政策保障。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投资机会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乡村振兴过程中涌现出许多绿色投资机会，如生态农业、乡村旅游等，为绿色金融提供了丰富的投资选择。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乡村振兴过程中，农村地区对绿色金融的需求不断增加，为绿色金融提供了广阔的市场空间。</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乡村振兴对绿色金融发展的影响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政策协调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政府应加强绿色金融与乡村振兴的政策协调，制定相关政策措施，促进两者之间的良性互动。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信息共享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建立健全信息共享机制，促进绿色金融与乡村振兴领域的沟通与合作，提高资源利用效率。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市场运作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发挥市场机制的作用，鼓励金融机构积极参与乡村振兴，创新绿色金融产品和服务模式，满足乡村振兴的多元化需求。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绿色金融与乡村振兴的互动机制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绿色金融助推乡村振兴的路径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831" r="128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9176" r="1917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推出针对乡村绿色产业的专项贷款，降低绿色项目的融资成本。</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创新绿色信贷产品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鼓励乡村企业发行绿色债券，为乡村绿色项目提供长期稳定的资金来源。</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开发绿色债券</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推出针对乡村绿色产业的保险产品，降低绿色项目的风险。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创新绿色保险产品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为投资者提供绿色投资咨询和资产管理服务，引导资金流向乡村绿色产业。</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提供绿色投资服务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创新绿色金融产品和服务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https://d.book118.com/775301300040011101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2024-09-09T11:47:31.507</cp:lastPrinted>
  <dcterms:created xsi:type="dcterms:W3CDTF">2024-09-09T03:47:31Z</dcterms:created>
  <dcterms:modified xsi:type="dcterms:W3CDTF">2024-09-09T03:47:33Z</dcterms:modified>
</cp:coreProperties>
</file>