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75E32-ABC8-4BD4-960C-0DD06D60A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15F31-FA65-4C38-856E-DA3712EBD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528C7-EB12-4F39-8A4F-629616696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2DB7B-23A9-4F40-A38F-D6522FEC6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EF1D46-2084-4697-B1EE-89317974B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CC1988-2BCC-454F-A7A1-853B13944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F8A487-55C3-4086-A7FA-E7D238AAE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136981-3856-4B0F-8654-75BF3702B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47941-87B1-4C1A-9960-B3E13C668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B1635-05FE-47CB-87B4-E00F8018C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4B57D-990C-43CB-B51A-8482F2A8D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301310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可再生能源行业的技术创新与发展趋势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技术创新进展与成果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发展趋势预测与挑战分析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国内外典型案例剖析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未来发展战略规划与布局建议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可再生能源定义及分类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指在自然界中可持续产生的能源，不会耗尽或对环境造成严重影响的能源。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包括太阳能、风能、水能、生物质能、地热能等。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从早期的水力、风力利用到现代的太阳能、生物质能等多元化发展。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可再生能源已成为全球能源转型的重要方向，各国纷纷提高可再生能源比重，推动清洁能源革命。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88" b="167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各国政府出台一系列政策扶持可再生能源发展，如补贴、税收优惠、发展目标等。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随着环保意识的提高和技术的进步，市场对可再生能源的需求不断增加，推动行业快速发展。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政策支持与市场驱动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市场驱动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技术创新进展与成果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太阳能热利用技术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利用太阳能集热器将太阳能转化为热能，应用于供暖、热水等领域。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太阳能储能技术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通过研发高效、低成本的储能设备，解决太阳能发电的间歇性问题。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高效太阳能电池技术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通过研发新型材料、改进生产工艺等方式，提高太阳能电池的转换效率，降低成本。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太阳能技术创新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大型风力发电机技术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研发更大容量、更高效率的风力发电机，提高风能利用率。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风力发电并网技术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解决风力发电并网过程中的稳定性、安全性等问题，确保风电顺利接入电网。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海上风电技术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针对海上风能的特殊环境，研发适应性强、运维成本低的海上风电技术。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风能技术创新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通过改进水轮机、发电机等关键设备，提高水力发电的效率和稳定性。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水力发电技术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061" r="12061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利用潮汐能这一巨大的可再生能源，研发高效、可靠的潮汐能发电技术。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潮汐能发电技术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将波浪能转化为电能，为沿海地区提供可持续的能源供应。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波浪能发电技术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水能技术创新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生物质气化技术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将生物质转化为可燃气体，用于发电、供热等领域。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生物质液化技术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通过生物或化学方法将生物质转化为液体燃料，如生物柴油、生物乙醇等。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生物质固化成型技术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将生物质废弃物压缩成型，作为固体燃料使用，提高生物质能的利用率。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生物质能技术创新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发展趋势预测与挑战分析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4" r="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供应链优化与成本控制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企业通过优化供应链管理，降低原材料和零部件成本，进一步控制总体成本。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规模化效应显现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随着可再生能源行业的快速发展，规模效应逐渐显现，有助于降低单位成本，提高经济效益。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技术创新推动成本降低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不断的技术创新和改进使得可再生能源设备的制造成本不断降低，同时提高了设备的效率和可靠性。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规模化发展与成本降低趋势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https://d.book118.com/775301310011011110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2024-09-15T03:26:52.647</cp:lastPrinted>
  <dcterms:created xsi:type="dcterms:W3CDTF">2024-09-14T19:26:52Z</dcterms:created>
  <dcterms:modified xsi:type="dcterms:W3CDTF">2024-09-14T19:26:54Z</dcterms:modified>
</cp:coreProperties>
</file>