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E4E7C-A112-4E01-99D3-E8E52088C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F5478-4E10-4288-BF26-9EB45F52C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124A3-F182-4550-A3EF-240C9D218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50EC5-0FFC-4AC4-8A46-A228206A5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62EB47-8DBD-451F-926F-AE15C998D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B32842-3461-4ACE-A31A-E5F5C9E0A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122BD0-BDBD-45F0-A789-A9514A254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A1A88-2AB6-414C-B5A0-3D63A4C60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4F0FD-6703-48BF-AB81-4A12E4B38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F877F-993D-4B37-B957-92610FB1C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0A007-13A7-419A-9ED7-690ADFDC4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0212024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提高护理质量安全的团队沟通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团队沟通在护理质量安全中的重要性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团队沟通在护理实践中的应用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提高团队沟通效果的策略与建议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901" b="24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3" b="7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提高护理质量和安全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通过加强团队沟通，提高护理工作的准确性和效率，减少医疗差错和不良事件的发生，从而提升护理质量和安全水平。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强化护理人员之间的沟通与协作，形成高效、和谐的团队氛围，提高团队整体的工作效能和应对能力。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适应医疗行业发展需求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随着医疗行业的快速发展和患者对护理服务要求的不断提高，加强团队沟通成为提升护理服务质量的重要途径。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评估当前护理团队的沟通状况，包括沟通方式、频率、效果等方面，为后续改进措施提供依据。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团队沟通现状分析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探讨影响团队沟通的主要障碍和因素，如信息不畅、沟通渠道不完善、团队成员沟通技巧不足等。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沟通障碍及影响因素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提出针对性的改进措施和实施计划，包括完善沟通机制、加强沟通技巧培训、定期召开团队会议等。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改进措施及实施计划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预测改进措施实施后可能带来的成果和效益，如提高团队工作效率、减少医疗差错、提升患者满意度等。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预期成果与效益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团队沟通在护理质量安全中的重要性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通过团队沟通，护理人员可以迅速获取患者的最新信息，从而做出准确的护理决策，提高工作效率。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团队沟通有助于护理人员之间的协作配合，确保各项护理工作顺利进行，减少不必要的等待和延误。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通过团队沟通，可以合理分配护理资源，避免资源浪费和短缺，从而提高整体工作效率。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团队沟通有助于护理人员共同识别潜在的风险和安全隐患，及时采取措施加以防范。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通过团队沟通，护理人员可以相互核对患者信息和护理操作，确保信息的准确性和一致性，减少医疗差错的发生。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信息核对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团队沟通为护理人员提供了一个交流经验和教训的平台，有助于避免类似差错的再次发生。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减少医疗差错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团队沟通有助于护理人员对患者的问题和需求做出及时响应，提高患者的满意度和信任度。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通过团队沟通，护理人员可以更好地了解患者的需求和期望，从而提供个性化的护理服务。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团队沟通可以增强护理人员之间的凝聚力和归属感，使其更加关注患者的情感需求，提供温暖和关怀。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目前团队沟通主要依赖于定期的会议、电话、电子邮件以及即时通讯工具。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虽然现有的沟通方式基本能够满足日常工作的需要，但在紧急情况和复杂问题处理方面，沟通效率和效果有待提高。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沟通方式及效果评估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沟通不充分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部分成员在团队讨论中发言较少，意见和建议没有得到充分表达，影响了团队决策的质量和全面性。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反馈机制不完善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缺乏有效的反馈机制，使得一些问题和建议得不到及时响应和解决，降低了团队的工作效率和满意度。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有时重要信息在传递过程中会出现延误或失真，导致工作出现疏漏或误解。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27" r="1242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沟通意识不强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组织结构不合理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部分团队成员对沟通的重要性认识不足，缺乏主动沟通的意愿和习惯。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团队组织结构可能存在不合理之处，如层级过多、职责不清等，影响了沟通效率和效果。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一些成员缺乏有效的沟通技巧和方法，导致信息传递不畅、沟通不充分等问题。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团队成员来自不同背景和文化，可能存在语言、价值观等方面的差异，增加了沟通的难度和复杂性。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团队沟通技巧与方法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https://d.book118.com/775302120244011044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2024-09-07T06:41:39.103</cp:lastPrinted>
  <dcterms:created xsi:type="dcterms:W3CDTF">2024-09-06T22:41:39Z</dcterms:created>
  <dcterms:modified xsi:type="dcterms:W3CDTF">2024-09-06T22:41:41Z</dcterms:modified>
</cp:coreProperties>
</file>