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9963A-63FF-493D-A143-71747BD71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0CFF3-2CDB-4037-8C40-D9951FFF5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37F5A-FA93-4157-ADE0-0ED24FA5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E95CE-E11A-46E9-8DEB-FBCEC784B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8D0ED9-2FAB-4550-96C0-9021B682C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82D57-E00E-4628-AE5B-722107EE6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C4888-009A-4338-ABA2-5BBC3E228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B6C3C-6D7F-453C-B074-3C9342759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CBA21-57E8-450E-A322-7CEEC3D47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0BE6C-19B1-4A5E-BCAF-2113D69D2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76F3F-FA49-41AF-B2B0-177AF00BE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03211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纠正预防措施试题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纠正与预防措施的关系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纠正预防措施的案例分析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纠正预防措施的挑战与解决方案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纠正措施是指针对已出现的问题或偏差采取的行动，旨在消除或减少其再次发生的可能性。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纠正措施旨在确保组织的稳定性和一致性，通过解决问题和防止类似问题的再次发生，提高整体绩效。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识别问题或偏差是采取纠正措施的第一步，需要收集相关信息，分析数据，确定问题的性质和原因。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评估问题或偏差的严重程度和影响范围，以便确定采取何种纠正措施以及优先级。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制定并实施纠正措施计划，明确责任人、时间表和资源需求，确保措施的有效执行。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对纠正措施的实施过程进行监控和跟踪，确保措施按计划进行，及时解决实施过程中出现的问题。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实施与跟踪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采用适当的评估方法，如对比分析、回归分析等，对纠正措施的效果进行客观、准确的评估。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效果反馈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将评估结果及时反馈给相关部门和人员，以便对纠正措施进行持续改进和优化。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预防措施是为了消除或降低潜在问题发生的风险而采取的措施。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预防潜在问题发生，确保组织的稳定性和可靠性。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识别潜在的问题和风险，分析其可能的原因和影响。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评估潜在问题和风险的严重程度，确定预防措施的优先级。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根据识别和评估结果，制定相应的预防措施计划。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按照计划实施预防措施，确保措施的有效性和可行性。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采用适当的评估方法，如过程能力分析、控制图等，对预防措施的实施效果进行评估。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根据评估结果，对预防措施进行持续改进，以提高组织的稳定性和可靠性。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纠正与预防措施的关系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纠正和预防措施都是为了改进组织的运营和管理，提高效率和减少错误。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纠正措施针对的是已经出现的问题或偏差，目标是解决问题并防止其再次发生；预防措施则是在问题发生之前采取的行动，目的是防止问题发生。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联系与区别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https://d.book118.com/775303211121011111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2024-09-17T02:41:12.787</cp:lastPrinted>
  <dcterms:created xsi:type="dcterms:W3CDTF">2024-09-16T18:41:12Z</dcterms:created>
  <dcterms:modified xsi:type="dcterms:W3CDTF">2024-09-16T18:41:14Z</dcterms:modified>
</cp:coreProperties>
</file>