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8A37A-CBE6-4BF3-AB4B-A317CD2A5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5C274-2AE4-4555-BC2C-899BED85D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40F23-1411-4924-9008-3099EE61E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378D9-F8D2-4E35-A6CA-9693995B0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300056-84AC-47D9-B17E-D79AF7940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B71B92-DF31-4035-A5ED-F76798470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802A93-22D3-4A77-8AAC-D5CB962E9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A60E0-C6E0-42CF-A44A-23450D890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5204D-9CE8-4D57-AE2A-B0C94C331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D556E-6104-441B-9460-19307370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8EB89-4535-40CC-B940-0257276E4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101342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剖宫产与顺产的利与弊课件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剖宫产的利与弊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顺产的利与弊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剖宫产与顺产的选择依据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如何平衡剖宫产与顺产的利弊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分娩后的注意事项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剖宫产的利与弊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剖宫产的优点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快速分娩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在某些紧急情况下，如胎儿位置不正或母体产道狭窄，剖宫产能够快速将胎儿取出，避免长时间分娩对母婴造成潜在风险。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对于某些特定疾病，如胎盘前置或子宫肌瘤，剖宫产可以降低分娩过程中的并发症风险。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减轻疼痛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剖宫产手术后通常会使用镇痛泵，有助于减轻术后疼痛。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影响再次怀孕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费用较高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剖宫产的缺点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084" r="1008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剖宫产是一项手术，具有手术的所有风险，包括感染、出血、麻醉反应等。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相对于顺产，剖宫产术后恢复期较长，需要更多的休息和护理。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有研究显示，剖宫产后再次怀孕时发生子宫破裂的风险增加。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由于剖宫产是手术，所以相对于顺产，费用通常较高。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顺产的利与弊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708" b="15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顺产时，母体经过产道挤压，有助于减少产后出血和促进子宫收缩，使母体更快恢复。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母体恢复快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新生儿免疫力强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降低新生儿并发症风险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自然分娩过程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顺产时，母体会产生免疫物质，通过产道传递给新生儿，增强新生儿的免疫力。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顺产有助于降低新生儿吸入性肺炎、颅内出血等并发症的风险。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顺产符合自然分娩过程，有助于建立母婴之间的情感联系。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顺产的优点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顺产的产程时间相对较长，需要经过长时间的疼痛和等待。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产程时间长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顺产时，母体可能会出现会阴撕裂伤，需要进行缝合处理。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可能造成会阴撕裂伤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对于存在高危因素的产妇，如胎儿宫内窘迫、妊娠期高血压等，顺产处理难度较大。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高风险因素处理难度大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顺产后的子宫收缩和会阴部肿胀会导致明显的产后疼痛。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产后疼痛明显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顺产的缺点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剖宫产与顺产的选择依据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高龄产妇可能面临更高的并发症风险，如妊娠期糖尿病、高血压等，可能增加剖宫产的风险。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32" r="1743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胎儿过大、胎位不正、脐带绕颈等可能导致顺产困难，需考虑剖宫产。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骨盆狭窄、阴道异常等可能影响顺产，需考虑剖宫产。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https://d.book118.com/775310134232011034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2024-08-30T08:12:13.597</cp:lastPrinted>
  <dcterms:created xsi:type="dcterms:W3CDTF">2024-08-30T00:12:13Z</dcterms:created>
  <dcterms:modified xsi:type="dcterms:W3CDTF">2024-08-30T00:12:15Z</dcterms:modified>
</cp:coreProperties>
</file>