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7D6E7-44B7-4FEB-A680-57AF951B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2189C-6802-44D6-98A9-12D73DF4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C03CE-4C3E-4DF8-B7A8-C692F277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8EDDE-2651-41B3-BA4F-3409412B4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01EAD6-5B41-4350-80D7-FC602A9C6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99F337-0CD9-4957-AE59-B59A4439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42BA1-C3BC-4BE6-B5CE-BC1CB82A6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F615A-18EB-442C-AFDC-3E247BD9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87F7A-6D35-4DD2-92CF-60A00BA70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479AE-7144-4546-9ADE-5679BD473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D83D3-4104-4E62-9043-AEDADB8E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1103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百货公司人员培训打造高效的收银员团队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收银员基本素质培养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收银操作技能掌握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风险防范与安全意识教育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百货公司作为零售业的重要组成部分，面临着日益激烈的竞争和消费者需求多样化的挑战。为了在竞争中脱颖而出，百货公司需要不断提升服务质量，提高顾客满意度。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随着互联网技术的不断发展和消费者购物习惯的改变，百货公司逐渐向数字化转型，线上线下融合成为发展趋势。同时，个性化、定制化服务也逐渐成为百货公司的核心竞争力。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收银员是百货公司的“门面担当”，直接面对顾客，是顾客与百货公司互动的重要环节。收银员的形象、态度和服务质量直接影响着顾客的购物体验和满意度。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收银员需要熟练掌握收银系统操作，快速准确地完成收银结算工作；同时，还要具备良好的沟通能力和服务意识，主动热情地为顾客提供咨询和帮助，解决顾客在购物过程中遇到的问题。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收银员角色定位与职责要求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通过本次培训，使收银员熟练掌握收银技能，提高服务质量和效率，增强团队协作和沟通能力，为百货公司打造一支高效、专业的收银员团队。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参训收银员能够独立完成收银工作，减少操作失误和时间浪费；提高顾客满意度和忠诚度，增加回头客数量；促进团队协作和沟通，提高工作效率和整体业绩。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收银员基本素质培养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培养收银员遵守职业道德，坚持诚信原则，拒绝任何形式的舞弊行为。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强化收银员的服务意识，时刻关注顾客需求，提供热情周到的服务。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顾客至上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加强收银员对顾客隐私和公司商业机密的保护意识，确保信息安全。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职业道德与服务意识提升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提高收银员使用普通话的规范性，确保与顾客沟通无障碍。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训练收银员在繁忙的工作环境中保持冷静，用简洁明了的语言与顾客交流。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培养收银员善于倾听顾客需求和建议，及时反馈并解决问题。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沟通表达能力训练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明确收银员与其他岗位员工的协作关系，形成高效的工作流程。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加强收银员之间的信任与合作，共同应对工作中的挑战。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互助互信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培养收银员对团队的认同感和归属感，激发团队凝聚力和向心力。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团队荣誉感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团队协作能力强化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收银操作技能掌握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培训收银员正确登录收银系统，并熟悉系统界面及各功能模块。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收银系统登录及界面熟悉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商品扫描与录入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价格查询与修改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结算与收款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教授收银员如何快速准确地扫描商品条码，以及手动录入商品信息的方法。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指导收银员在系统中查询商品价格，以及在必要时进行价格修改的操作。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演示并讲解收银员如何进行结算操作，包括现金、银行卡、移动支付等多种支付方式的处理。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收银系统操作方法及流程规范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货币识别、点钞和验钞技巧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教授收银员识别各种面额的人民币纸币和硬币，以及常见假币的识别方法。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点钞技巧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培训收银员熟练掌握点钞技巧，包括手持式点钞和机器点钞两种方法。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验钞方法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指导收银员使用验钞机进行纸币真伪的验证，确保收款安全。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https://d.book118.com/775311032011011110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2024-09-15T03:29:01.810</cp:lastPrinted>
  <dcterms:created xsi:type="dcterms:W3CDTF">2024-09-14T19:29:01Z</dcterms:created>
  <dcterms:modified xsi:type="dcterms:W3CDTF">2024-09-14T19:29:03Z</dcterms:modified>
</cp:coreProperties>
</file>