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E63F7-026C-4F53-B4F9-E704FC045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17C1D-0DD5-477E-A78C-4A5DB2C21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3182D-D807-4B7F-A8E1-151F542F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2D169-3D0E-47DB-A41D-EEFD2644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1CCCA-95C6-451C-BA05-0FA10A1AC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FD85D-AD65-4188-BD41-3D8D4C6AF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9C876-9A3B-4A83-B43A-85F6294E3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AB5D5-A429-4311-8431-B374FD61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31936-842D-4331-B4B3-5C3CA702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27CFF-DF12-42C8-BFB7-0D025719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D0652-36D4-4ABD-8D49-90342EE0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120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电脑操作介绍\n## 1.电脑基础知识及应用\n### 1.1电脑硬件组成及功能\n### 1.2电脑软件分类及用途\n### 1.3电脑操作基本技巧\n## 2.护理文档编辑与管理\n### 2.1护理记录单填写及规范\n### 2.2电子病历的建立与管理\n### 2.3护理文档存储与检索\n## 3.护理信息系统应用\n### 3.1护理信息系统的特点及优势\n### 3.2护理信息系统操作流程\n### 3.3护理信息系统数据维护与管理\n## 4.护理远程教育与培训\n### 4.1远程教育的优势及资源\n### 4.2护理远程教育培训方式\n### 4.3远程教育培训效果评价\n## 5.护理实践中的电脑辅助技术\n### 5.1电脑辅助诊断与治疗\n### 5.2护理机器人与虚拟现实技术\n### 5.3护理中的大数据分析与预测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护理电脑操作介绍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电脑基础知识及应用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6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169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中央处理器（CPU）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负责处理电脑指令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影响电脑运行速度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内存（RAM）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临时存储正在运行的程序和数据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影响电脑运行速度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硬盘（HDD/SSD）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长期存储电脑数据和文件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影响数据读取速度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显示器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显示电脑画面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影响视觉效果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键盘和鼠标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输入指令和操作电脑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影响操作便利性</a:t>
                </a:r>
                <a:endParaRPr/>
              </a:p>
            </p:txBody>
          </p:sp>
        </p:grpSp>
      </p:grpSp>
      <p:sp>
        <p:nvSpPr>
          <p:cNvPr id="184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5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电脑硬件组成及功能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系统软件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操作系统（如Windows、macOS）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驱动程序（如显卡驱动、声卡驱动）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系统工具（如杀毒软件、系统备份）</a:t>
                </a:r>
                <a:endParaRPr/>
              </a:p>
            </p:txBody>
          </p:sp>
          <p:sp>
            <p:nvSpPr>
              <p:cNvPr id="1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应用软件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文本编辑（如Word、Notepad）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图片处理（如Photoshop、GIMP）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视频编辑（如Adobe Premiere、Final Cut Pro）</a:t>
                </a:r>
                <a:endParaRPr/>
              </a:p>
            </p:txBody>
          </p:sp>
          <p:sp>
            <p:nvSpPr>
              <p:cNvPr id="2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行业软件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远程教育平台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护理辅助工具</a:t>
                </a:r>
                <a:endParaRPr/>
              </a:p>
            </p:txBody>
          </p:sp>
          <p:sp>
            <p:nvSpPr>
              <p:cNvPr id="2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电脑软件分类及用途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0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操作系统安装与升级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选择合适的操作系统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定期检查系统更新</a:t>
                </a:r>
                <a:endParaRPr/>
              </a:p>
            </p:txBody>
          </p:sp>
          <p:pic>
            <p:nvPicPr>
              <p:cNvPr id="21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软件安装与卸载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从官方渠道下载软件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遵循软件卸载指南</a:t>
                </a:r>
                <a:endParaRPr/>
              </a:p>
            </p:txBody>
          </p:sp>
          <p:pic>
            <p:nvPicPr>
              <p:cNvPr id="21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文件管理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创建文件夹分类存储文件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定期备份重要文件</a:t>
                </a:r>
                <a:endParaRPr/>
              </a:p>
            </p:txBody>
          </p:sp>
          <p:pic>
            <p:nvPicPr>
              <p:cNvPr id="22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系统安全与维护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安装杀毒软件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定期检查系统漏洞</a:t>
                </a:r>
                <a:endParaRPr/>
              </a:p>
            </p:txBody>
          </p:sp>
          <p:pic>
            <p:nvPicPr>
              <p:cNvPr id="22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电脑操作基本技巧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护理文档编辑与管理</a:t>
            </a:r>
            <a:endParaRPr/>
          </a:p>
        </p:txBody>
      </p:sp>
      <p:sp>
        <p:nvSpPr>
          <p:cNvPr id="2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护理记录单内容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患者病情变化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护理记录单填写要求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字体工整、清晰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描述准确、简洁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及时更新患者信息</a:t>
                </a:r>
                <a:endParaRPr/>
              </a:p>
            </p:txBody>
          </p:sp>
        </p:grpSp>
        <p:grpSp>
          <p:nvGrpSpPr>
            <p:cNvPr id="2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护理记录单管理</a:t>
                </a:r>
                <a:endParaRPr/>
              </a:p>
            </p:txBody>
          </p:sp>
          <p:sp>
            <p:nvSpPr>
              <p:cNvPr id="2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保护患者隐私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护理记录单填写及规范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便于存储和查询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保障患者信息安全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电子病历优势</a:t>
                </a:r>
                <a:endParaRPr/>
              </a:p>
            </p:txBody>
          </p:sp>
        </p:grpSp>
        <p:grpSp>
          <p:nvGrpSpPr>
            <p:cNvPr id="25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录入护理记录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定期更新患者信息</a:t>
                </a:r>
                <a:endParaRPr/>
              </a:p>
            </p:txBody>
          </p:sp>
          <p:sp>
            <p:nvSpPr>
              <p:cNvPr id="25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电子病历建立</a:t>
                </a:r>
                <a:endParaRPr/>
              </a:p>
            </p:txBody>
          </p:sp>
          <p:sp>
            <p:nvSpPr>
              <p:cNvPr id="25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设立权限控制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定期备份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遵循相关法规</a:t>
                </a:r>
                <a:endParaRPr/>
              </a:p>
            </p:txBody>
          </p:sp>
          <p:sp>
            <p:nvSpPr>
              <p:cNvPr id="25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电子病历管理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电子病历的建立与管理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护理文档存储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分类存储文件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使用电子签名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便于检索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护理文档检索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建立检索系统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使用关键词搜索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定期更新检索目录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护理文档存储与检索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护理信息系统应用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护理信息系统的特点及优势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护理信息系统特点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结构化数据存储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自动化处理流程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集成化护理管理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护理信息系统优势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便于数据分析和统计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https://d.book118.com/775311203321011111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护理电脑操作介绍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2024-09-17T21:09:30.836</cp:lastPrinted>
  <dcterms:created xsi:type="dcterms:W3CDTF">2024-09-17T13:09:30Z</dcterms:created>
  <dcterms:modified xsi:type="dcterms:W3CDTF">2024-09-17T13:09:32Z</dcterms:modified>
</cp:coreProperties>
</file>