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395CE-E0B8-47CE-9CAC-DBE27FC1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A51D0-0A31-4F0F-952C-37FEDA55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C4AFE-FF69-4DB2-9689-69E246E1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DFE6F-756D-4137-AA11-EA8DA080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37C63-AF35-4599-85E1-54564D46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DC930-65CC-4950-AA84-2A18D00B8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61AE7-122E-44D4-A8E1-CFDE11CD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C1AC9-3F8E-45A3-863B-070EDB50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0185C-8D01-4A3A-8618-44A53692D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137E4-4FD2-4B6E-8860-DC8B4A3C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B0059-17C6-4D8B-9CFA-041B348C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200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网络危害风险防范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恶意软件攻击风险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网络暴力与欺凌风险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跨境网络活动合规性风险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网络危害是指由网络技术和网络应用所引发或加剧的，对个人、组织或社会造成负面影响的各种风险和问题。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网络危害可分为网络安全危害、网络信息危害、网络心理危害和网络社会危害等多个方面。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73" b="20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随着互联网和移动设备的普及，网络危害问题日益严重，如网络犯罪、网络暴力、网络谣言等频发，给个人和社会带来巨大损失。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网络危害不仅影响个人信息安全和财产安全，还会对个人的心理健康和社会稳定产生负面影响。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加强网络危害风险防范，有利于保护个人信息安全和财产安全，维护社会稳定和公共安全。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随着网络技术的不断发展和网络应用的广泛普及，网络危害问题将更加突出，加强网络危害风险防范显得尤为重要。通过有效的防范措施，可以降低网络危害的发生率和影响程度，保障个人和社会的安全与稳定。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防范意义与重要性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黑客利用漏洞攻击网站或数据库，窃取用户个人信息。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数据倒卖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通过钓鱼邮件、恶意链接等方式传播，窃取用户个人信息。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企业内部人员或第三方泄露用户数据，将数据出售给不法分子。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信息泄露途径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泄露个人身份信息、联系方式、住址等，导致用户隐私被侵犯。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不法分子利用泄露的个人信息进行诈骗或盗刷等犯罪行为，给用户带来财产损失。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个人信息泄露可能导致用户信用记录被篡改或滥用，影响个人信用。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信用受损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加强密码管理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注意信息安全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定期更新软件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03" r="152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72" r="197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866" r="98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使用强密码并定期更换，避免使用弱密码或将个人信息作为密码。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不轻易透露个人信息，谨慎处理包含个人信息的单据和资料。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及时更新操作系统、浏览器、杀毒软件等，以修补安全漏洞。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不轻信陌生人的电话或短信，不随意点击不明链接或下载不明文件。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网络诈骗风险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虚假购物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冒充身份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网络投资诈骗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常见网络诈骗手段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通过伪造官方网站或发送虚假链接，诱导用户输入个人信息或转账。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冒充亲朋好友、公检法机关、银行等身份，通过电话或网络骗取用户个人信息或资金。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在社交媒体、二手交易平台等发布虚假商品信息，骗取用户付款后消失。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以高额回报为诱饵，诱导用户参与非法集资、虚拟货币等投资活动。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在输入个人信息或转账前，务必核实网站域名、电话号码、对方身份等信息。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不要轻信高额回报的投资机会，谨慎评估风险。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警惕高收益投资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不要随意透露个人信息，特别是银行卡号、密码、验证码等敏感信息。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一旦发现被骗，应立即报警并保留相关证据。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了解网络诈骗的常见手段和防范方法，提高自我防范意识。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学习网络安全知识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不轻信陌生人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定期更新密码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不要轻信陌生人的话语，特别是在网络上。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定期更新密码并加强密码强度，避免使用简单密码或将个人信息作为密码。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安装可靠的杀毒软件和防火墙，及时更新操作系统和软件补丁。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恶意软件攻击风险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https://d.book118.com/775312000022011101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2024-09-09T08:27:51.605</cp:lastPrinted>
  <dcterms:created xsi:type="dcterms:W3CDTF">2024-09-09T00:27:51Z</dcterms:created>
  <dcterms:modified xsi:type="dcterms:W3CDTF">2024-09-09T00:27:53Z</dcterms:modified>
</cp:coreProperties>
</file>