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418C7-0555-4E43-B594-ECF9D8F9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BD7D-4A3E-4507-85BB-69C72A9D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E7414-FAC0-43A6-85AA-FC897A0E6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7D262-3DA3-47F7-B389-7493AB387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B19E2-4254-400D-8DF4-E7B09F926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A4B07-428D-4910-A62B-61F6E555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BDF51-9E41-4C58-8B2A-07D5EDA25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B450D-5D9E-405B-8D1A-25A97BED9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91384-444F-4ADA-8D16-967E2359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6686A-DAB0-47A6-AAB0-B7EC00BD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39961-4567-4C82-995C-EFBE3C21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2113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浙江大学政治学第四讲：政治社团与政党\n## 1.政治社团的基本概念与类型\n### 1.1政治社团的定义与特征\n### 1.2政治社团的类型与功能\n### 1.3政治社团的历史发展\n## 2.政党与政治社团的关系\n### 2.1政党与政治社团的互动关系\n### 2.2政党对政治社团的影响与控制\n### 2.3政治社团对政党的影响与作用\n## 3.政治社团在政治过程中的角色\n### 3.1政治社团在政策制定过程中的作用\n### 3.2政治社团在政策执行过程中的作用\n### 3.3政治社团在政策评估过程中的作用\n## 4.政治社团与政治稳定的关系\n### 4.1政治社团对政治稳定的积极影响\n### 4.2政治社团对政治稳定的消极影响\n### 4.3政治社团与政治稳定的互动关系\n## 5.政治社团的发展趋势与未来展望\n### 5.1政治社团发展的全球化趋势\n### 5.2政治社团发展的本土化趋势\n### 5.3政治社团发展的未来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浙江大学政治学第四讲：政治社团与政党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政治社团的基本概念与类型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政治社团的定义与特征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政治社团的定义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共同的政治目标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成员具有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共同的利益诉求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集体行动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影响政策制定和执行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政治社团的特征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非营利性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组织性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政治社团的类型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：如企业家协会、工会等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：如环保组织、人权组织等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：如少数民族组织、宗教组织等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政治社团的功能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：向政府反映成员诉求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政策倡导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：推动有利于成员的政策制定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：参与选举和政治活动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政治社团的类型与功能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政治社团的起源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资本主义社会的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民主政治发展的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必然要求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政治社团的发展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中的作用日益凸显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政治社团的历史发展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政党与政治社团的关系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政党与政治社团的互动关系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政党与政治社团的相互依赖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政党需要政治社团的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政治社团需要政党的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政党与政治社团的互动方式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：共同制定政策，推动政治目标实现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：争夺政治资源和选民支持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政党对政治社团的影响与控制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政党对政治社团的影响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意识形态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影响政治社团的发展方向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支持政治社团的活动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政党对政治社团的控制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控制政治社团的行为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政治审查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保障政治社团的合法性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政治社团对政党的影响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影响政党的政策制定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影响政党的选民基础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政治社团对政党的作用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政治社团为政党提供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政治社团帮助政党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扩大政治影响力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提高政治合法性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政治社团对政党的影响与作用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政治社团在政治过程中的角色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政治社团的利益表达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多元的利益诉求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合理性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政治社团的政策倡导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推动有利于成员的政策制定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针对性和有效性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政治社团在政策制定过程中的作用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https://d.book118.com/775312113002011120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浙江大学政治学第四讲：政治社团与政党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2024-09-22T08:43:17.844</cp:lastPrinted>
  <dcterms:created xsi:type="dcterms:W3CDTF">2024-09-22T00:43:17Z</dcterms:created>
  <dcterms:modified xsi:type="dcterms:W3CDTF">2024-09-22T00:43:19Z</dcterms:modified>
</cp:coreProperties>
</file>