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6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3469C-6F21-4C03-90BB-4525CC6D4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CDFE4-3538-45F7-AD01-4C5788ADE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6F295-C451-4909-BEA5-9DCC1A4A7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0E902-3D4C-4D3A-9FC0-4722278AD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3DF846-0089-4436-9850-F032D9091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F11EB8-325D-4C2F-9A1B-85A937FE3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77FFE5-7691-47CB-AE9B-156AD6DB3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A589F-629E-4AF9-AA00-6D1144963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CCBF8-6FC9-48E6-9356-175C9DEDF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14969-33D6-4F6C-85A9-01E50BCD3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3EE35-AB4B-439C-82FD-B537B635D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619" r:id="rId2"/>
    <p:sldLayoutId id="2147491620" r:id="rId3"/>
    <p:sldLayoutId id="2147491621" r:id="rId4"/>
    <p:sldLayoutId id="2147491622" r:id="rId5"/>
    <p:sldLayoutId id="2147491623" r:id="rId6"/>
    <p:sldLayoutId id="2147491624" r:id="rId7"/>
    <p:sldLayoutId id="2147491625" r:id="rId8"/>
    <p:sldLayoutId id="2147491626" r:id="rId9"/>
    <p:sldLayoutId id="2147491627" r:id="rId10"/>
    <p:sldLayoutId id="214749162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131113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如何有效控制情绪和压力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情绪和压力的认知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情绪管理的技巧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压力应对的方法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情绪和压力管理的实践应用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情绪和压力管理的长期效果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情绪和压力的认知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情绪和压力的定义</a:t>
            </a:r>
            <a:endParaRPr lang="zh-CN" altLang="en-US"/>
          </a:p>
        </p:txBody>
      </p:sp>
      <p:sp>
        <p:nvSpPr>
          <p:cNvPr id="104898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压力：个体在面临挑战或威胁时产生的生理和心理反应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情绪：个体对客观事物的主观体验和反应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情绪和压力的关系：情绪是压力的一种表现形式，压力是情绪的一种来源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情绪和压力的影响：情绪和压力会影响个体的心理健康、行为表现和生活质量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情绪和压力的来源</a:t>
            </a:r>
            <a:endParaRPr lang="zh-CN" altLang="en-US"/>
          </a:p>
        </p:txBody>
      </p:sp>
      <p:sp>
        <p:nvSpPr>
          <p:cNvPr id="104904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生理因素：睡眠不足，饮食不规律，缺乏运动等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心理压力：自我期望过高，追求完美，缺乏自信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生活压力：家庭、人际关系、经济等方面的压力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工作压力：工作任务繁重，工作难度大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情绪和压力对生活的影响</a:t>
            </a:r>
            <a:endParaRPr lang="zh-CN" altLang="en-US"/>
          </a:p>
        </p:txBody>
      </p:sp>
      <p:sp>
        <p:nvSpPr>
          <p:cNvPr id="10491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影响身心健康：长期压力可能导致身体疾病和心理问题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影响人际关系：情绪和压力可能导致人际关系紧张和冲突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影响工作效率：情绪和压力可能导致工作效率降低和错误率增加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影响生活质量：情绪和压力可能导致生活质量下降和幸福感降低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情绪管理的技巧</a:t>
            </a:r>
            <a:endParaRPr lang="zh-CN" altLang="en-US"/>
          </a:p>
        </p:txBody>
      </p:sp>
      <p:sp>
        <p:nvSpPr>
          <p:cNvPr id="104916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情绪觉察</a:t>
            </a:r>
            <a:endParaRPr lang="zh-CN" altLang="en-US"/>
          </a:p>
        </p:txBody>
      </p:sp>
      <p:sp>
        <p:nvSpPr>
          <p:cNvPr id="10492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自我观察：观察自己的情绪变化，了解情绪产生的原因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自我反思：反思自己的情绪反应，找出情绪背后的需求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自我接纳：接纳自己的情绪，不压抑也不逃避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自我调整：调整自己的情绪，保持积极乐观的心态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情绪调节</a:t>
            </a:r>
            <a:endParaRPr lang="zh-CN" altLang="en-US"/>
          </a:p>
        </p:txBody>
      </p:sp>
      <p:sp>
        <p:nvSpPr>
          <p:cNvPr id="10492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深呼吸：深呼吸可以帮助放松身心，缓解紧张情绪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运动：运动可以帮助释放压力，提高心情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冥想：冥想可以帮助放松大脑，提高专注力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保持积极心态：保持积极心态，看待问题更加乐观，有助于缓解压力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情绪表达</a:t>
            </a:r>
            <a:endParaRPr lang="zh-CN" altLang="en-US"/>
          </a:p>
        </p:txBody>
      </p:sp>
      <p:sp>
        <p:nvSpPr>
          <p:cNvPr id="10493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识别情绪：了解自己的情绪状态，如愤怒、悲伤、快乐等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表达情绪：通过语言、行为等方式表达自己的情绪，如倾诉、哭泣、大笑等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控制情绪：学会控制自己的情绪，如深呼吸、冥想、运动等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调整情绪：学会调整自己的情绪，如转移注意力、改变思维方式等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情绪释放</a:t>
            </a:r>
            <a:endParaRPr lang="zh-CN" altLang="en-US"/>
          </a:p>
        </p:txBody>
      </p:sp>
      <p:sp>
        <p:nvSpPr>
          <p:cNvPr id="104939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深呼吸：深呼吸可以帮助放松身心，缓解紧张情绪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运动：运动可以帮助释放压力，提高心情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倾诉：向朋友或家人倾诉，可以减轻心理负担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冥想：冥想可以帮助放松身心，提高专注力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压力应对的方法</a:t>
            </a:r>
            <a:endParaRPr lang="zh-CN" altLang="en-US"/>
          </a:p>
        </p:txBody>
      </p:sp>
      <p:sp>
        <p:nvSpPr>
          <p:cNvPr id="104946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压力认知</a:t>
            </a:r>
            <a:endParaRPr lang="zh-CN" altLang="en-US"/>
          </a:p>
        </p:txBody>
      </p:sp>
      <p:sp>
        <p:nvSpPr>
          <p:cNvPr id="104950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1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压力的来源：工作、学习、人际关系、生活事件等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压力的定义：个体在面临挑战或威胁时产生的生理和心理反应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压力的影响：影响身心健康，降低工作效率和生活质量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压力的应对：认知调整、放松训练、时间管理、社交支持等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https://d.book118.com/775313111323011111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如何有效控制情绪和压力</vt:lpstr>
      <vt:lpstr>目录</vt:lpstr>
      <vt:lpstr>添加章节标题</vt:lpstr>
      <vt:lpstr>情绪和压力的认知</vt:lpstr>
      <vt:lpstr>情绪和压力的定义</vt:lpstr>
      <vt:lpstr>情绪和压力的来源</vt:lpstr>
      <vt:lpstr>情绪和压力对生活的影响</vt:lpstr>
      <vt:lpstr>情绪管理的技巧</vt:lpstr>
      <vt:lpstr>情绪觉察</vt:lpstr>
      <vt:lpstr>情绪调节</vt:lpstr>
      <vt:lpstr>情绪表达</vt:lpstr>
      <vt:lpstr>情绪释放</vt:lpstr>
      <vt:lpstr>压力应对的方法</vt:lpstr>
      <vt:lpstr>压力认知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2024-09-17T22:24:41.452</cp:lastPrinted>
  <dcterms:created xsi:type="dcterms:W3CDTF">2024-09-17T14:24:41Z</dcterms:created>
  <dcterms:modified xsi:type="dcterms:W3CDTF">2024-09-17T14:24:43Z</dcterms:modified>
</cp:coreProperties>
</file>