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14F8-43A3-4846-BDE3-A4B93BCA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07903-839A-47F7-806D-19054F2F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E2E14-EE94-4AE4-962F-C353F947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2E755-560E-4DB1-9068-43F657E1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6F318-E7BA-4499-8D6E-C1BAB08DB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992D6-A112-4780-B5A5-F856101A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DA0B0-9752-44E4-841F-C1926FC1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65B25-A882-458A-B5CE-21456D8C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766B-5575-44C4-8E6D-2730DC7F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4FB6D-90C6-420A-A09A-3095431F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4BF23-11A4-4025-95E3-2A98CE89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3221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糖尿病中西医治疗概述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糖尿病的西医治疗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糖尿病的中医治疗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糖尿病中西医治疗的比较与结合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糖尿病患者的心理支持与教育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糖尿病的西医治疗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降糖药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降脂药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主要用于降低血糖水平，包括口服降糖药和胰岛素。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用于控制高血压，预防心血管疾病。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用于降低血脂水平，预防心血管疾病。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胰岛素的种类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胰岛素的注射方式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胰岛素的剂量调整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包括长效、中效、短效和速效胰岛素。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包括皮下注射、肌肉注射和静脉注射。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根据血糖监测结果，适时调整胰岛素剂量。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包括胃旁路手术、袖状胃切除术等。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适用于严重肥胖的糖尿病患者，且其他治疗方法无效。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手术后血糖水平明显改善，甚至可以停用降糖药或胰岛素。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手术适应症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糖尿病的中医治疗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糖尿病的历史悠久，中医认为糖尿病是由于体内阴阳失调、燥热内生所致。中药治疗以调理脏腑功能、平衡阴阳为主，通过辨证施治的方法，根据患者的具体情况制定个性化的治疗方案。常用的中药有黄连、地黄、麦冬、枸杞子等，具有降血糖、改善胰岛素抵抗的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糖尿病的优势在于整体调节，副作用相对较小。通过中药的调理，可以改善患者的体质，提高机体免疫力，预防并发症的发生。同时，中药还可以针对个体差异进行调理，对于改善患者的生活质量也有积极作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针灸治疗糖尿病是通过刺激穴位来调节人体内分泌系统，从而达到降低血糖的目的。常用的穴位有足三里、中脘、气海等，通过针刺或艾灸的方法刺激穴位，可以改善胰岛素分泌、调节糖代谢等作用。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针灸治疗糖尿病的优势在于操作简便、副作用小。通过针灸治疗，可以减轻糖尿病的症状，改善患者的生存质量。同时，针灸还可以针对个体差异进行调理，对于不同类型的糖尿病都有一定的治疗效果。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推拿治疗糖尿病是通过手法按摩来调节人体气血运行，从而达到降低血糖的目的。常用的手法有推、揉、捏、按等，通过按摩特定的穴位和经络，可以改善糖代谢、调节内分泌等作用。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推拿治疗糖尿病的优势在于无创伤、无副作用。通过推拿治疗，可以缓解糖尿病的症状，改善患者的生存质量。同时，推拿还可以针对个体差异进行调理，对于不同类型的糖尿病都有一定的治疗效果。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https://d.book118.com/775313221024011041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2024-09-01T14:15:04.344</cp:lastPrinted>
  <dcterms:created xsi:type="dcterms:W3CDTF">2024-09-01T06:15:04Z</dcterms:created>
  <dcterms:modified xsi:type="dcterms:W3CDTF">2024-09-01T06:15:06Z</dcterms:modified>
</cp:coreProperties>
</file>