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496B6-704B-4DD1-A5DC-EE89179E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17475-D382-4523-A5AD-C2300CAD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243BA-2050-43CA-BD30-F885BC86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128D3-2F48-488C-A78A-81BB3A07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CF14B-15D3-45C1-8351-72B6290E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F0B90-9547-4B1F-8E73-C12619EF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36CF2-F9FF-46D0-B406-8C094F430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5C85E-C86E-4341-A2FF-490C3C8C3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A6360-97E7-4594-A34A-DF79A09D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86631-C19E-4571-8578-E8F15CF8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87531-2D8F-41D2-A191-7DF7FFCA9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4243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煤矿瓦斯检查工安全培训课件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瓦斯检查工概述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煤矿瓦斯基础知识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瓦斯检查仪器与使用方法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瓦斯检查操作流程与规范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瓦斯超限处理与应急措施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煤矿安全法规与标准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安全意识培养与自我保护能力提升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瓦斯检查工概述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瓦斯检查工是煤矿安全生产的重要保障人员，负责定期检测煤矿井下的瓦斯浓度、温度等参数，及时发现瓦斯超限等安全隐患，并采取相应措施进行处理。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瓦斯是煤矿生产中的主要灾害之一，瓦斯超限可能引发爆炸、煤与瓦斯突出等严重事故，因此瓦斯检查工的工作对于保障煤矿安全生产具有重要意义。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瓦斯检查工职责与重要性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瓦斯检查工主要在煤矿井下工作，环境潮湿、黑暗、狭窄，同时面临着瓦斯、煤尘等有害因素的威胁。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瓦斯检查工需要具备一定的专业知识和技能，能够熟练操作瓦斯检测仪器，准确判断瓦斯浓度等参数的变化趋势，同时需要具备较强的责任心和应急处理能力。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瓦斯检查工工作环境与特点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瓦斯检查工面临着瓦斯爆炸、煤与瓦斯突出、窒息等安全风险，同时长时间在井下工作也可能导致职业病等健康问题。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为降低安全风险，瓦斯检查工需要严格遵守煤矿安全规程和操作规程，定期接受安全培训和体检，佩戴齐全的个人防护用品，同时需要保持高度警惕，及时发现和处理安全隐患。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瓦斯检查工安全风险及防范措施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煤矿瓦斯基础知识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瓦斯成分与性质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甲烷（CH4），通常占瓦斯总量的80%-90%以上。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无色、无味、无臭、无毒的气体，难溶于水，扩散性较空气高，密度较空气低。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瓦斯浓度过高时，会使空气中氧气浓度降低，导致人员窒息；遇明火、高温等火源，可发生燃烧或爆炸。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瓦斯浓度在5%-16%范围内；有充足的氧气（浓度不低于12%）；有初始火源，且火源温度达到瓦斯引爆温度。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产生高温、高压和冲击波，造成人员伤亡和设备损坏；可能引发煤尘爆炸，扩大灾害范围；产生大量有毒有害气体，导致人员中毒和窒息。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瓦斯爆炸条件及危害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突出预兆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有声预兆，如煤炮声、闷雷声、劈裂声等；无声预兆，如煤层结构变化、煤质变软、瓦斯涌出异常等。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涌出预兆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煤层变软、变暗，煤质变差；巷道压力增大，支护变形；瓦斯浓度忽大忽小，煤壁温度降低等。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立即停止作业，切断电源，撤出人员至安全地点，并报告矿调度室；加强通风，降低瓦斯浓度；对突出孔洞进行封闭，防止瓦斯继续涌出。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瓦斯涌出与突出预兆及应对措施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瓦斯检查仪器与使用方法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掌握检测仪的主要部件和功能，了解其工作原理。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便携式瓦斯检测仪的构造及原理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熟悉检测仪的开关机、调零、测量等操作流程，确保正确使用。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使用方法与操作步骤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定期对检测仪进行清洁、充电、校准等保养工作，确保其性能稳定可靠。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日常维护与保养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了解常见的故障现象及原因，掌握基本的故障排除方法。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常见问题与故障排除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便携式瓦斯检测仪使用与维护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光学瓦斯检定器使用与维护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光学瓦斯检定器的构造及原理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了解检定器的主要部件、光学系统和工作原理。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日常维护与保养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保持检定器干燥、清洁，避免碰撞和振动，定期检查并更换药品。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使用方法与操作步骤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掌握检定器的对光、调焦、读数等操作流程，确保准确测量。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常见问题与故障排除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熟悉常见的故障现象及原因，掌握基本的维修和调试方法。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自动瓦斯抽放监控系统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了解系统的组成、工作原理及在瓦斯抽放过程中的监控作用。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了解瓦斯传感器的种类、工作原理及在煤矿安全监控系统中的应用。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便携式多参数气体检测仪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介绍检测仪的功能特点、使用方法和适用范围，了解其在煤矿安全检测中的重要性。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其他相关仪器设备介绍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瓦斯检查操作流程与规范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https://d.book118.com/775314243304011103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2024-09-13T07:14:59.038</cp:lastPrinted>
  <dcterms:created xsi:type="dcterms:W3CDTF">2024-09-12T23:14:59Z</dcterms:created>
  <dcterms:modified xsi:type="dcterms:W3CDTF">2024-09-12T23:15:01Z</dcterms:modified>
</cp:coreProperties>
</file>