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3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5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7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5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5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5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5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5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24379-0CAB-4286-9316-1E5BA5FA1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7E367-B620-49B0-9994-5EDE3EB2C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DD14E-0506-4CE1-870A-4A0119995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80E63E-BBA4-4FB3-A308-078C29DDF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7B3C33-06F2-4A1C-8AEA-7B483812F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A970B4-C06A-4EF0-9FBF-AD089127C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34E923-03E8-436D-A86B-DC7977341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90E34-C80A-41B2-8169-DDBFD9CD1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A95FD-B2D9-424E-B9AC-21F67E89C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21C79-A9BC-4B19-B1E4-B53BF83CB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4C2F1-4A8D-4984-AE63-A3CF7A1BE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9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72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59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9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8" name="联系方式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png" /><Relationship Id="rId13" Type="http://schemas.openxmlformats.org/officeDocument/2006/relationships/tags" Target="../tags/tag97.xml" /><Relationship Id="rId14" Type="http://schemas.openxmlformats.org/officeDocument/2006/relationships/image" Target="../media/image5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1432232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小学综合实践课件提高实践能力与创新思维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9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4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小学综合实践课件概述</a:t>
            </a:r>
            <a:endParaRPr lang="zh-CN" altLang="en-US" sz="14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7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8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9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4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小学综合实践课件的类型与特点</a:t>
            </a:r>
            <a:endParaRPr lang="zh-CN" altLang="en-US" sz="14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1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3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4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4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小学综合实践课件的实施方式</a:t>
            </a:r>
            <a:endParaRPr lang="zh-CN" altLang="en-US" sz="14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6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7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8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小学综合实践课件在实践能力与创新思维培养中的作用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0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1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2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4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小学综合实践课件的发展趋势与展望</a:t>
            </a:r>
            <a:endParaRPr lang="zh-CN" altLang="en-US" sz="14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4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5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4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结语</a:t>
            </a:r>
            <a:endParaRPr lang="zh-CN" altLang="en-US" sz="14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https://d.book118.com/775314322324011102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&#10;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站酷文艺体</vt:lpstr>
      <vt:lpstr>MiSans Normal</vt:lpstr>
      <vt:lpstr>Wingdings</vt:lpstr>
      <vt:lpstr>Calibri Light</vt:lpstr>
      <vt:lpstr>Office Theme</vt:lpstr>
      <vt:lpstr>小学综合实践课件提高实践能力与创新思维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2024-09-11T23:26:07.350</cp:lastPrinted>
  <dcterms:created xsi:type="dcterms:W3CDTF">2024-09-11T15:26:07Z</dcterms:created>
  <dcterms:modified xsi:type="dcterms:W3CDTF">2024-09-11T15:26:10Z</dcterms:modified>
</cp:coreProperties>
</file>