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F8D9A3-6DFC-472C-884A-891A394A2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F1C02-C851-4494-92C9-0A72F8996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F3BAB-BACD-4C4C-89F0-0D4BB5FC7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F6F703-19B2-4ACA-89A8-5213B6925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FBCA10-B6D2-45E4-860D-4F9127807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D7D616-6D3B-42AB-8EDF-34AF64C6F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F8FF50-2EFA-412E-8EDE-FE1371FAA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51A010-745C-4E98-9629-640ED352C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3AE12F-E067-4977-BCE3-C6033687D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17FE91-7E80-4CAF-BC07-509B8C866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B13D66-83F4-41B6-B476-9FD4B352C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32023431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探索医防融合发展路径提升国家基本公卫项目治理效能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医防融合发展现状及问题分析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国内外医防融合典型模式与经验借鉴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探索医防融合发展路径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提升国家基本公卫项目治理效能策略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实践案例分析与启示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41" r="264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应对公共卫生挑战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推动医疗卫生事业发展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提升国家基本公卫项目治理效能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当前，全球面临多种公共卫生挑战，如新冠疫情等。探索医防融合发展路径，有助于提升国家应对公共卫生危机的能力。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医防融合是医疗卫生事业发展的重要方向，通过整合优化医疗和预防资源，可以提高医疗卫生服务的质量和效率。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国家基本公共卫生项目是保障居民健康的重要措施。通过医防融合，可以进一步完善基本公卫项目的服务内容和方式，提高其治理效能。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医防融合现状分析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对当前医防融合的现状进行深入分析，包括政策环境、实施情况、存在问题等。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国际经验借鉴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介绍国际上在医防融合方面的先进经验和做法，为我国医防融合发展提供借鉴和参考。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医防融合发展路径探讨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探讨适合我国国情的医防融合发展路径，包括政策制定、资源整合、服务模式创新等方面。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提升国家基本公卫项目治理效能的建议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提出针对国家基本公共卫生项目的治理效能提升建议，如完善服务内容、提高服务质量、加强监督管理等。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医防融合发展现状及问题分析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625" r="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公共卫生机构能力得到提升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各级公共卫生机构在疫情防控、健康教育、慢性病管理等方面发挥了重要作用，能力得到显著提升。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医防融合政策体系初步形成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国家层面出台了一系列医防融合相关政策，地方各级政府也积极探索医防融合模式，初步形成了较为完善的政策体系。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医疗机构参与公共卫生服务意愿增强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随着医改的深入推进，医疗机构逐渐认识到公共卫生服务的重要性，参与公共卫生服务的意愿明显增强。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医防融合发展现状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医防融合政策执行不力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医疗机构与公共卫生机构协作不畅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公共卫生服务能力不足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社会参与不足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部分地区存在政策执行不到位、政策宣传不深入等问题，导致医防融合工作推进缓慢。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医疗机构与公共卫生机构之间缺乏有效的协作机制，导致信息沟通不畅、资源浪费等问题。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部分基层公共卫生机构存在人员不足、技术水平不高、设备陈旧等问题，难以满足群众日益增长的公共卫生服务需求。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社会力量在医防融合中的作用尚未得到充分发挥，缺乏有效的参与机制和平台。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国内外医防融合典型模式与经验借鉴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医联体模式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通过构建医疗联合体，整合优化区域医疗资源，促进优质医疗资源下沉，提升基层医疗服务能力。同时，医联体内部建立预防保健、疾病治疗、康复护理等一体化服务，实现医防有效融合。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1333" r="1133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家庭医生签约服务模式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通过家庭医生与居民建立长期稳定的契约服务关系，为签约居民提供基本医疗、公共卫生和健康管理等服务。家庭医生作为健康“守门人”，在医防融合中发挥着重要作用。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慢性病综合管理模式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针对高血压、糖尿病等慢性病患者，构建“医院-社区-家庭”三位一体的综合管理模式。通过医院专业治疗、社区健康管理和家庭自我监测的有机结合，实现慢性病患者的全面管理。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国内典型模式介绍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美国“以患者为中心的医疗之家”模式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该模式强调以患者为中心，通过跨学科团队协作，为患者提供全面、连续、协调的医疗服务。同时，注重预防保健和健康促进，实现医防紧密融合。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英国“全科医生制度”模式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英国实行全科医生制度，全科医生作为居民健康的“守门人”，为居民提供基本医疗和公共卫生服务。全科医生与专科医生、社区护士等紧密合作，共同为居民提供连续性的医疗服务。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日本“地域综合照护体系”模式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该模式以地域为单位，整合各类医疗资源和社会资源，为居民提供全面、连续、综合的医疗照护服务。同时，注重疾病预防和健康促进，通过健康教育、健康检查等手段提高居民健康水平。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国际经验借鉴与启示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探索医防融合发展路径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https://d.book118.com/775320234311011100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2024-09-08T21:02:16.897</cp:lastPrinted>
  <dcterms:created xsi:type="dcterms:W3CDTF">2024-09-08T13:02:16Z</dcterms:created>
  <dcterms:modified xsi:type="dcterms:W3CDTF">2024-09-08T13:02:19Z</dcterms:modified>
</cp:coreProperties>
</file>