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CA386-411E-4ADF-9334-C21BE7B46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3BAB2-B8B2-4A95-9FBD-BFFEB5DA2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9C4C7-5C2E-44EE-A488-F00D9BD22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52D4CE-05B0-4F6D-878D-AA109261E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2D3EA5-D8DC-4C63-9E68-855537B9F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5091D8-2ABA-4630-9C7E-9960BC65E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634462-C56F-400B-A409-F279D1A16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1AE523-0F3A-4680-8B82-C1D6E68F4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AB7EF3-531D-4024-9DE0-5879EEB6B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60E82F-B46F-43BB-924F-89CD2C35F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BDAC5-AE6C-4125-8BCC-1558C4223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2033420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单色显示器件中新型发光机理的研究与应用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单色发光机理的探索与创新
 发光材料与结构的设计优化
 发光效率与稳定性的提升策略
 光谱特性与色纯度的精确控制
 制备工艺与成本优化研究
 应用领域拓展与市场潜力分析
 产业化与商业化进程展望
 未来发展趋势与前沿技术展望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单色发光机理的探索与创新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单色显示器件中新型发光机理的研究与应用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单色发光机理的探索与创新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开发了基于量子点材料的单色发光器件,具有高发光效率、窄发光谱线宽和低功耗等优点,可应用于光通信、激光显示和生物成像等领域。</a:t>
            </a:r>
          </a:p>
          <a:p>
            <a:r>
              <a:t>2. 研究了基于有机发光二极管(OLED)的新型单色发光材料和器件,实现了高效、稳定的单色发光,为OLED显示器件和照明器件的发展提供了新的技术途径。</a:t>
            </a:r>
          </a:p>
          <a:p>
            <a:r>
              <a:t>3. 探讨了基于微腔共振器的新型单色发光器件,利用微腔的谐振效应实现了窄带单色发光,在光通信、光传感和光显示等领域具有潜在应用前景。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单色发光材料的研究与开发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开发了新型的无机单色发光材料,如钙钛矿材料、过渡金属化合物和稀土离子掺杂材料,具有高发光效率、窄发光谱线宽和良好的稳定性,为单色发光器件提供了新的材料选择。</a:t>
            </a:r>
          </a:p>
          <a:p>
            <a:r>
              <a:t>2. 合成了具有不同发光颜色的有机单色发光材料,通过分子设计和结构优化,实现了高纯度、高亮度的单色发光,为OLED显示器件和照明器件提供了新的材料基础。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单色发光机理的探索与创新: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发光材料与结构的设计优化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单色显示器件中新型发光机理的研究与应用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发光材料与结构的设计优化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发光材料与结构的设计优化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探索发光材料的化学组成和结构关系，优化发光效率和稳定性，通过合金化、掺杂、缺陷工程等方法调控材料的电子结构和发光性能。</a:t>
            </a:r>
          </a:p>
          <a:p>
            <a:r>
              <a:t>2. 研究发光材料的微观结构与发光性能的关联，优化材料的晶体结构、晶粒尺寸、晶界等微观特征，提高发光效率和均匀性。</a:t>
            </a:r>
          </a:p>
          <a:p>
            <a:r>
              <a:t>3. 探索新的发光材料合成方法，如溶液法、气相沉积法、模板法等，开发可扩展、低成本的合成工艺，满足大规模生产的需求。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器件结构的优化设计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研究发光器件的结构参数对发光性能的影响，优化器件的层结构、电极材料、电荷注入层等，提高发光效率和稳定性。</a:t>
            </a:r>
          </a:p>
          <a:p>
            <a:r>
              <a:t>2. 探索新型器件结构，如量子阱、量子点、マイクロ发光二极管等，实现高亮度、高效率、低功耗的发光。</a:t>
            </a:r>
          </a:p>
          <a:p>
            <a:r>
              <a:t>3. 开发柔性、可穿戴、透明等新型发光器件结构，拓宽发光器件的应用领域。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发光材料与结构的设计优化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界面工程和载流子传输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研究发光器件中不同材料界面处的载流子传输特性，优化界面处的能级对准、减小界面缺陷和陷阱态，提高载流子的传输效率。</a:t>
            </a:r>
          </a:p>
          <a:p>
            <a:r>
              <a:t>2. 开发新的界面工程技术，如表面改性、界面插层、异质结等，提高载流子的注入效率和提取效率，降低器件的驱动电压。</a:t>
            </a:r>
          </a:p>
          <a:p>
            <a:r>
              <a:t>3. 探索新型载流子传输材料和结构，如透明电极、电荷传输层等，提高器件的发光效率和稳定性。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发光器件的稳定性研究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研究发光器件在不同环境条件下的稳定性，包括温度、湿度、光照、机械应力等，分析器件降解机制和失效模式。</a:t>
            </a:r>
          </a:p>
          <a:p>
            <a:r>
              <a:t>2. 开发新的稳定性增强技术，如封装技术、表面保护层等，提高发光器件在实际应用中的稳定性和寿命。</a:t>
            </a:r>
          </a:p>
          <a:p>
            <a:r>
              <a:t>3. 探索新型稳定发光材料和结构，如无机-有机杂化材料、自修复材料等，开发具有超长寿命的发光器件。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发光材料与结构的设计优化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发光器件的集成和应用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开发发光器件的集成技术，如芯片级集成、三维集成等，实现高密度、高亮度、低功耗的发光器件阵列。</a:t>
            </a:r>
          </a:p>
          <a:p>
            <a:r>
              <a:t>2. 探索发光器件在不同领域的应用，如显示、照明、生物传感、医疗、能源等，开发新型发光器件产品和解决方案。</a:t>
            </a:r>
          </a:p>
          <a:p>
            <a:r>
              <a:t>3. 研究发光器件与其他器件或系统的集成，如发光二极管与太阳能电池的集成、发光二极管与传感器件的集成等，实现多功能、智能化发光器件。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发光器件的前沿研究和发展趋势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探索新型发光材料和结构，如钙钛矿材料、有机-无机杂化材料、二维材料等，实现更高效、更稳定的发光。</a:t>
            </a:r>
          </a:p>
          <a:p>
            <a:r>
              <a:t>2. 研究新型发光器件结构和集成技术，如微发光二极管阵列、柔性发光器件、透明发光器件等，满足不同应用场景的需求。</a:t>
            </a:r>
          </a:p>
          <a:p>
            <a:r>
              <a:t>3. 开发新型发光器件应用，如生物传感、医疗成像、能源转换等，推动发光器件技术在各个领域的应用。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发光效率与稳定性的提升策略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单色显示器件中新型发光机理的研究与应用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发光效率与稳定性的提升策略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寻找具有高量子效率、宽禁带、低 дефекты 材料,如过渡金属二硫化物、钙钛矿、有机-无机杂化材料等。</a:t>
            </a:r>
          </a:p>
          <a:p>
            <a:r>
              <a:t>2. 通过掺杂、量子限域、缺陷工程等优化发光材料的结构和性能,提高发光效率和稳定性。</a:t>
            </a:r>
          </a:p>
          <a:p>
            <a:r>
              <a:t>3. 利用纳米技术和微结构设计,构建高效率的发光结构,如量子点发光二极管、微腔发光二极管等。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高效激发方法的研究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探索新的激发方式,如电激发、光激发、化学激发、等离子体激发等,提高激发效率。</a:t>
            </a:r>
          </a:p>
          <a:p>
            <a:r>
              <a:t>2. 研究不同激发方式与发光材料的匹配,优化激发条件,降低激发功耗。</a:t>
            </a:r>
          </a:p>
          <a:p>
            <a:r>
              <a:t>3. 开发高效的驱动电路和控制系统,实现对发光器件的精确控制。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新型发光材料的探索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发光效率与稳定性的提升策略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稳定性提升策略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优化发光材料的结构和成分,提高材料的耐热性、耐湿性、耐腐蚀性等,延长器件的使用寿命。</a:t>
            </a:r>
          </a:p>
          <a:p>
            <a:r>
              <a:t>2. 采用合适的封装技术,保护发光器件免受外界环境的影响,如真空封装、气体封装、液体封装等。</a:t>
            </a:r>
          </a:p>
          <a:p>
            <a:r>
              <a:t>3. 研究发光器件在不同环境条件下的稳定性,并提出相应的解决方案,如温度补偿、湿度控制、防腐蚀处理等。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环境友好与可持续性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探索使用无毒、无害、可降解的材料作为发光材料,减少对环境的污染。</a:t>
            </a:r>
          </a:p>
          <a:p>
            <a:r>
              <a:t>2. 研究发光器件的回收和再利用技术,实现资源的循环利用。</a:t>
            </a:r>
          </a:p>
          <a:p>
            <a:r>
              <a:t>3. 评估发光器件的整个生命周期内的碳足迹,并提出减少碳排放的策略。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发光效率与稳定性的提升策略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集成与互联技术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研究发光器件与其他电子器件的集成技术,如发光二极管与太阳能电池的集成、发光二极管与传感器件的集成等。</a:t>
            </a:r>
          </a:p>
          <a:p>
            <a:r>
              <a:t>2. 开发发光器件的互联技术,实现多发光器件的协同工作,提高发光系统的效率和可靠性。</a:t>
            </a:r>
          </a:p>
          <a:p>
            <a:r>
              <a:t>3. 研究发光器件与物联网、5G通信等新技术的结合,探索发光器件在智慧城市、智能家居、工业物联网等领域的新应用。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应用探索与创新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将新型发光器件应用于显示技术、照明技术、医疗技术、生物技术等领域,开发新的产品和解决方案。</a:t>
            </a:r>
          </a:p>
          <a:p>
            <a:r>
              <a:t>2. 探索发光器件在艺术、文化、娱乐等领域的应用,创造新的艺术形式和娱乐体验。</a:t>
            </a:r>
          </a:p>
          <a:p>
            <a:r>
              <a:t>3. 研究发光器件在科学研究、工业生产、国防安全等领域的应用,推动相关领域的进步和发展。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光谱特性与色纯度的精确控制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单色显示器件中新型发光机理的研究与应用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光谱特性与色纯度的精确控制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发光材料的选择与设计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利用具有高光致发光量子效率和窄带发射光谱的发光材料，可以有效地提高单色显示器件的发光效率和色纯度。</a:t>
            </a:r>
          </a:p>
          <a:p>
            <a:r>
              <a:t>2. 通过对发光材料的分子结构和组成进行优化，可以实现不同颜色的发光，满足不同应用场景的需求。</a:t>
            </a:r>
          </a:p>
          <a:p>
            <a:r>
              <a:t>3. 采用具有高稳定性和耐用性的发光材料，可以延长单色显示器件的使用寿命，提高可靠性。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光提取结构的设计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通过设计合理的提取结构，可以有效地将光线引导到显示区域，提高单色显示器件的亮度和光利用率。</a:t>
            </a:r>
          </a:p>
          <a:p>
            <a:r>
              <a:t>2. 优化光提取结构的几何形状、角度和表面粗糙度，可以减少光散射和吸收，提高光提取效率。</a:t>
            </a:r>
          </a:p>
          <a:p>
            <a:r>
              <a:t>3. 采用新型光提取材料，如纳米结构材料和光子晶体，可以进一步提高光提取效率，降低成本。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光谱特性与色纯度的精确控制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背光源的设计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选择合适的背光源，可以提供均匀的照明，提高单色显示器件的显示质量和一致性。</a:t>
            </a:r>
          </a:p>
          <a:p>
            <a:r>
              <a:t>2. 优化背光源的亮度、色温和光谱分布，可以满足不同应用场景的需求。</a:t>
            </a:r>
          </a:p>
          <a:p>
            <a:r>
              <a:t>3. 采用新型背光源，如微型LED背光源和OLED背光源，可以实现高亮度、高色域和低功耗。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驱动电路的设计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设计合理的驱动电路，可以控制单色显示器件的发光亮度和颜色，满足不同显示需求。</a:t>
            </a:r>
          </a:p>
          <a:p>
            <a:r>
              <a:t>2. 优化驱动电路的结构和参数，可以提高驱动效率，降低功耗。</a:t>
            </a:r>
          </a:p>
          <a:p>
            <a:r>
              <a:t>3. 采用新型驱动电路，如集成驱动电路和智能驱动电路，可以实现高集成度、高可靠性和低成本。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https://d.book118.com/775320334201011110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单色发光机理的探索与创新</vt:lpstr>
      <vt:lpstr>#. 单色发光机理的探索与创新</vt:lpstr>
      <vt:lpstr> 发光材料与结构的设计优化</vt:lpstr>
      <vt:lpstr> 发光材料与结构的设计优化</vt:lpstr>
      <vt:lpstr> 发光材料与结构的设计优化</vt:lpstr>
      <vt:lpstr> 发光材料与结构的设计优化</vt:lpstr>
      <vt:lpstr> 发光效率与稳定性的提升策略</vt:lpstr>
      <vt:lpstr> 发光效率与稳定性的提升策略</vt:lpstr>
      <vt:lpstr> 发光效率与稳定性的提升策略</vt:lpstr>
      <vt:lpstr> 发光效率与稳定性的提升策略</vt:lpstr>
      <vt:lpstr> 光谱特性与色纯度的精确控制</vt:lpstr>
      <vt:lpstr> 光谱特性与色纯度的精确控制</vt:lpstr>
      <vt:lpstr> 光谱特性与色纯度的精确控制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2024-09-15T19:40:21.609</cp:lastPrinted>
  <dcterms:created xsi:type="dcterms:W3CDTF">2024-09-15T11:40:21Z</dcterms:created>
  <dcterms:modified xsi:type="dcterms:W3CDTF">2024-09-15T11:40:23Z</dcterms:modified>
</cp:coreProperties>
</file>