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2E98-9866-40D8-BC3E-DE4BE884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99D19-7847-4BAD-9B96-33889CF0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A3CD1-1069-4CE2-BB0A-880AC53E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599A1-6F6A-4862-A946-7A9E32A8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FAB00-0D67-4880-980D-8FF4C1347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A6EA4-7FA6-4CBC-B98B-F6A5DCA8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EE51A-0C92-4288-9660-A92FBE0F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0E651-7F80-4B8A-BAD1-611C8E18B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F4F4A-D157-495F-A3D9-5EE11690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D5CBA-2D6B-43E1-A496-2D00D684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95870-D764-4270-94F3-4D47BA136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21210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《啤酒生产中的数学》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啤酒生产流程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数学在啤酒生产中的应用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为什么研究啤酒生产中的数学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啤酒生产的量化管理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为了更好地进行啤酒生产，需要对其生产过程中的各种数据进行精确的测量和分析，这涉及到数学的应用。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通过对啤酒生产过程中的数据进行统计和分析，可以优化生产流程，提高生产效率。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通过数学方法可以对啤酒的品质进行精确的控制，确保产品的质量和口感。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第一章：啤酒生产中的测量与数据分析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酒精含量的计算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182" b="418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529" b="75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糖化过程中的数学模型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6546" b="165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9" name="Group 39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第二章：生产流程的优化与控制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批次间生产进度的平衡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50" name="TextBox 50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发酵时间的预测与控制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生产设备的配置与调度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第三章：品质控制与预测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基于数据的生产流程改进策略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感官品质的评价与预测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基于机器学习的品质分类与预测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微生物污染的监测与控制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啤酒生产流程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选择优质麦芽，如维耶曼生产的修道院维耶曼啤酒麦芽，具有较低的色度值和柔和的味道。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麦芽选择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将麦芽粉碎成适当大小的颗粒，并与水混合，以便在糖化过程中充分提取其中的淀粉。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粉碎与混合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将混合物加热至适宜的温度，如维耶曼啤酒的糖化温度为30-35℃，以促进淀粉酶的活性。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保持一定的糖化时间，使淀粉充分转化为可发酵的糖。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糖化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糖化时间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糖化温度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将酵母添加到糖化后的溶液中，开始发酵过程。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酵母接种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发酵温度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41292" r="4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发酵时间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控制发酵温度，如维耶曼啤酒的发酵温度为10-15℃。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保持一定的发酵时间，使酵母充分将糖转化为酒精和二氧化碳。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https://d.book118.com/775321210032011041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2024-09-01T15:31:09.582</cp:lastPrinted>
  <dcterms:created xsi:type="dcterms:W3CDTF">2024-09-01T07:31:09Z</dcterms:created>
  <dcterms:modified xsi:type="dcterms:W3CDTF">2024-09-01T07:31:11Z</dcterms:modified>
</cp:coreProperties>
</file>