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C118A-0DE7-45C3-B296-069914F1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DFE4B-0C07-4BF8-B4EB-75D740D3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878D9-2C03-4507-ADAD-E6FFF31F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F85A1-1AAF-4024-A8FB-B9A3B2B03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31493-64D3-4EE7-A00A-81A6C1C6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E7FEA-F674-4066-94C7-24461A75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4F519-7A3D-42B6-A123-D33E662C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FF4BB-9ACA-4D85-A626-5621DE47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8B825-5E34-4A4F-9055-1115A8F33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1203B-401D-4982-BD4D-72C4FB53F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D764-CA71-4782-980D-B84D6688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2324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组作业PPT\n## 1.护理小组作业概述及目标\n### 1.1护理小组作业的定义与意义\n### 1.2护理小组作业的目标与要求\n### 1.3护理小组作业的实施步骤与方法\n## 2.护理小组的组织与分工\n### 2.1护理小组的组建与成员选拔\n### 2.2护理小组的角色与职责分配\n### 2.3护理小组的沟通与协作机制\n## 3.护理小组作业的实施与监控\n### 3.1护理小组作业的计划与安排\n### 3.2护理小组作业的执行与监控\n### 3.3护理小组作业的风险与应对措施\n## 4.护理小组作业的成果与评估\n### 4.1护理小组作业的成果收集与整理\n### 4.2护理小组作业的成果展示与评价\n### 4.3护理小组作业的反馈与改进建议\n## 5.护理小组作业的案例分享与讨论\n### 5.1优秀护理小组作业案例分享\n### 5.2护理小组作业中的问题与挑战\n### 5.3护理小组作业的未来发展趋势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护理小组作业PPT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护理小组作业概述及目标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护理小组作业是一种团队协作的护理实践活动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通过小组成员共同完成护理任务，提高护理质量和效率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解决问题的能力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护理小组作业的意义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有助于提高患者的满意度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护理小组作业的定义与意义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护理小组作业的目标与要求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护理小组作业的目标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护理小组作业的要求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小组成员需明确各自的职责和任务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护理作业需按照计划和安排进行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护理作业需保证患者的安全和舒适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护理小组作业的实施步骤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组建护理小组并选拔成员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确定护理作业的主题和任务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制定护理作业的计划和安排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执行护理作业并监控进度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收集成果并进行评估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护理小组作业的方法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实践，提高学生的实践能力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，解决实际问题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护理小组作业的实施步骤与方法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护理小组的组织与分工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护理小组的组建与成员选拔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护理小组的组建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专业背景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保证小组成员的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互补性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的护理小组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护理小组的成员选拔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护理小组的角色与职责分配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护理小组的角色分配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根据成员的专业背景和兴趣分配角色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保证每个成员都有明确的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便于小组成员之间的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护理小组的职责分配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根据护理作业的任务和要求分配职责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确保每个成员都能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胜任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自己的职责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便于小组成员之间的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护理小组的沟通机制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的沟通机制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面对面交流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保持联系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鼓励小组成员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积极发言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提出建议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护理小组的协作机制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鼓励小组成员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资源共享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经验交流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护理小组的沟通与协作机制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护理小组作业的实施与监控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护理小组作业的计划与安排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护理小组作业的计划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根据护理作业的主题和任务制定计划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考虑小组成员的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的护理作业计划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护理小组作业的安排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根据护理作业的计划和时间安排任务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考虑小组成员的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空闲时间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的护理作业安排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https://d.book118.com/775323243321011111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护理小组作业PPT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2024-09-17T21:12:28.839</cp:lastPrinted>
  <dcterms:created xsi:type="dcterms:W3CDTF">2024-09-17T13:12:28Z</dcterms:created>
  <dcterms:modified xsi:type="dcterms:W3CDTF">2024-09-17T13:12:30Z</dcterms:modified>
</cp:coreProperties>
</file>