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79AACE-EFC4-453D-9FB2-6E600372E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01F657-22E4-4250-94C6-668D87C88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DAD78F-94AE-455E-A274-8A5C6C7A8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A46700-D1D5-497D-BB76-46E6F324A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6E1E6F-4477-4899-96E1-4699A1CF9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6C2A82-894F-41C8-8FA4-DB071CCE3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1108A6-D552-48A9-AAAF-8C1BE63D3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450238-87FA-4212-B9AE-007B0BFFE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7D8E1C-67EE-4488-857B-07028DE0A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3946EC-B85F-4201-B304-CBA57C377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A3FA3A-9CFD-4AEE-9C9B-4701ACAE0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532400302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护理质控组竞聘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对护理质控组的认知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竞聘理由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工作计划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583" r="3458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979" r="3197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曾参加多项国内外护理学术交流，不断更新专业知识。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护理专业本科毕业，具备扎实的护理理论基础。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09" b="130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工作经历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从事临床护理工作多年，具备丰富的实践经验。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在护理工作中多次获得优秀护士等荣誉。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具备高度的责任心和敬业精神，对待工作认真负责。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良好的沟通能力和团队协作精神，能够与同事和谐相处。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注重细节，善于发现问题和解决问题，具备较强的分析能力。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889" r="2889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667" r="5667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对护理质控组的认知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01200" y="4075200"/>
            <a:ext cx="10990800" cy="0"/>
          </a:xfrm>
          <a:prstGeom prst="line">
            <a:avLst/>
          </a:prstGeom>
          <a:ln w="6350">
            <a:solidFill>
              <a:schemeClr val="lt1">
                <a:lumMod val="7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257147" y="2030095"/>
            <a:ext cx="0" cy="42300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1142086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478905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42086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478905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en-US" sz="1100"/>
          </a:p>
        </p:txBody>
      </p:sp>
      <p:sp>
        <p:nvSpPr>
          <p:cNvPr id="8" name="TextBox 8"/>
          <p:cNvSpPr txBox="1"/>
          <p:nvPr/>
        </p:nvSpPr>
        <p:spPr>
          <a:xfrm>
            <a:off x="1542696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制定和执行护理质量标准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42696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培训与指导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922201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定期质量检查与评估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22201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沟通与协调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护理质控组的职责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1542696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护理质控组负责制定护理质量标准和评估指标，并监督执行，以确保护理服务的质量和安全。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922201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护理质控组负责制定护理质量标准和评估指标，并监督执行，以确保护理服务的质量和安全。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542696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护理质控组负责制定护理质量标准和评估指标，并监督执行，以确保护理服务的质量和安全。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027295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护理质控组负责制定护理质量标准和评估指标，并监督执行，以确保护理服务的质量和安全。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患者安全与满意度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数据分析与改进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标准化与规范化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人员培训与考核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护理质控组的工作重点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护理质控组的工作重点之一是保障患者的安全和满意度。通过优化护理流程、提高服务质量等方式，降低护理不良事件的发生率，提升患者对护理服务的满意度。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护理质控组需对收集到的护理质量数据进行分析，找出问题根源，提出改进措施，并监督实施，以实现护理质量的持续改进。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护理质控组致力于推动护理服务的标准化和规范化，制定和优化护理工作流程、操作规程等，提高护理工作的科学性和规范性。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护理质控组需定期对护理人员进行质量意识和技能的培训与考核，确保护理人员具备相应的专业能力和素质，能够为患者提供优质的护理服务。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资源与人力不足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跨部门合作与协调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质量标准更新与完善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质量改进的持续推进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护理质控组的工作难点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在工作中，护理质控组需要与其他科室和部门进行合作与协调，但在实际工作中可能存在沟通不畅、配合不力等问题，影响工作效率和质量。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由于医疗资源的有限性，护理质控组可能面临人力和物力资源不足的问题，影响工作的正常开展。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护理质量的持续改进是一个长期的过程，需要持之以恒的努力。在实践中，可能存在质量改进工作难以持续推进的情况，需要加强监督和管理。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随着医学技术的不断发展和患者需求的变化，护理质控组需要不断更新和完善质量标准，以适应新的发展需求。这需要耗费大量时间和精力进行研究和探索。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竞聘理由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https://d.book118.com/775324003020011121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2024-09-23T22:30:12.332</cp:lastPrinted>
  <dcterms:created xsi:type="dcterms:W3CDTF">2024-09-23T14:30:12Z</dcterms:created>
  <dcterms:modified xsi:type="dcterms:W3CDTF">2024-09-23T14:30:14Z</dcterms:modified>
</cp:coreProperties>
</file>