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75698-B395-4F83-87E3-9C560E35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AB5FA-BE38-4927-8AA3-DB366E2D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B4A4F-FCD1-48E5-BACD-3630E58B7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D0354-F15E-436A-B39C-024950D34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00416-BBD9-4A80-AD3E-641543B55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C608C-9A82-49AD-9A8E-99FD971E1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26B7D7-B3A5-4BD3-AF23-AC78F176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F860D-5723-44ED-AAF0-2F6D43816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6845B-F6B5-4ED1-B7C1-9E00EF9B7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4DA5E-AE6B-4554-B160-8A643317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9240D-429F-4455-B98C-020CE3C7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30121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：让生活更美好\n## 1.服务的定义与重要性\n### 1.1服务的概念及分类\n### 1.2服务在日常生活中的作用\n### 1.3服务质量对生活质量的影响\n## 2.优质服务的重要性\n### 2.1优质服务对企业的影响\n### 2.2优质服务对个人形象的影响\n### 2.3优质服务对社会文明的影响\n## 3.提高服务质量的方法\n### 3.1了解客户需求，提供个性化服务\n### 3.2提高服务人员的专业素养\n### 3.3建立有效的客户反馈机制\n## 4.服务行业的挑战与机遇\n### 4.1服务行业面临的挑战\n### 4.2服务行业的机遇\n### 4.3如何抓住服务行业发展的机遇\n## 5.服务创新与发展趋势\n### 5.1服务创新的内涵与意义\n### 5.2服务创新的方法与案例\n### 5.3服务行业的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服务：让生活更美好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服务的定义与重要性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服务是指为他人提供某种有价值的活动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这种活动包括无形的服务和有形的产品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服务可以分为两类：基本服务和增值服务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基本服务是满足客户基本需求的服务，如餐饮、交通等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增值服务是满足客户个性化需求的服务，如定制化服务、个性化推荐等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服务具有以下特点：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无形性：服务是无形的，无法触摸到，只能通过体验来感知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生产和消费同时进行：服务的生产过程与消费过程是同时进行的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不可储存：服务无法储存，一旦提供就无法回收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顾客参与：服务的提供离不开顾客的参与和合作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服务的分类方法有很多，常见的分类方法有：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根据服务的性质分类：生活服务、生产服务、公共服务等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根据服务的对象分类：为企业服务、为个人服务、为社会服务等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根据服务的领域分类：教育服务、医疗服务、金融服务等</a:t>
            </a:r>
            <a:endParaRPr/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服务的概念及分类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日常生活中的基本服务：如餐饮、购物、交通等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日常生活中的增值服务：如教育、娱乐、旅游等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服务无处不在，我们的生活离不开各种服务</a:t>
                </a:r>
                <a:endParaRPr/>
              </a:p>
            </p:txBody>
          </p:sp>
        </p:grpSp>
        <p:grpSp>
          <p:nvGrpSpPr>
            <p:cNvPr id="1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服务节省了我们的时间和精力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服务提高了我们的生活品质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服务满足了我们的个性化需求</a:t>
                </a:r>
                <a:endParaRPr/>
              </a:p>
            </p:txBody>
          </p:sp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服务为我们的生活提供便利</a:t>
                </a:r>
                <a:endParaRPr/>
              </a:p>
            </p:txBody>
          </p:sp>
        </p:grpSp>
        <p:grpSp>
          <p:nvGrpSpPr>
            <p:cNvPr id="1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服务行业创造了大量的就业机会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服务行业创造了丰富的社会财富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服务行业提高了人们的生活水平</a:t>
                </a:r>
                <a:endParaRPr/>
              </a:p>
            </p:txBody>
          </p:sp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服务行业的发展对经济增长具有重要影响</a:t>
                </a:r>
                <a:endParaRPr/>
              </a:p>
            </p:txBody>
          </p:sp>
        </p:grpSp>
      </p:grpSp>
      <p:pic>
        <p:nvPicPr>
          <p:cNvPr id="1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服务在日常生活中的作用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服务质量是衡量服务优劣的重要标准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服务质量包括服务的安全性、可靠性、响应性、保证性、关怀性等方面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高质量的服务可以提高顾客满意度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高质量的服务可以降低顾客流失率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服务质量对生活质量具有重要影响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高质量的服务可以提高人们的生活品质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高质量的服务可以促进社会文明进步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高质量的服务可以促进经济发展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服务质量对生活质量的影响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优质服务的重要性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优质服务是企业竞争力的核心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优质服务可以提高企业的品牌形象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优质服务可以提高企业的顾客满意度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优质服务可以提高企业的市场份额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优质服务可以降低企业的运营成本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通过提高服务质量，可以减少顾客投诉和退换货的成本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通过提高服务质量，可以提高员工的工作效率和满意度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通过提高服务质量，可以降低企业的营销成本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优质服务可以促进企业的创新和发展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优质服务可以激发企业的创新精神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优质服务可以帮助企业发现新的市场机会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优质服务可以提高企业的竞争力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优质服务是个人形象的重要组成部分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优质服务可以展示个人的专业素养和道德品质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优质服务可以展示个人的沟通能力和团队协作能力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优质服务可以展示个人的责任心和敬业精神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优质服务可以提高个人的社会地位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高质量的服务可以赢得他人的尊重和信任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高质量的服务可以提高个人的声誉和口碑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高质量的服务可以为个人带来更多的职业机会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优质服务可以促进个人的职业发展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优质服务可以帮助个人积累丰富的人脉资源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优质服务可以帮助个人提高综合素质和能力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优质服务可以帮助个人实现职业目标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优质服务对个人形象的影响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优质服务是社会文明的重要组成部分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优质服务可以展示一个社会的文明程度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优质服务可以展示一个社会的道德水准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优质服务可以展示一个社会的和谐程度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优质服务可以促进社会和谐与稳定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高质量的服务可以减少社会矛盾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高质量的服务可以提高社会满意度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高质量的服务可以增强社会凝聚力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优质服务可以推动社会进步与发展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优质服务可以激发社会的创新活力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优质服务可以推动社会资源的优化配置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优质服务可以促进社会的可持续发展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优质服务对社会文明的影响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提高服务质量的方法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了解客户需求，提供个性化服务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了解客户的需求是提供优质服务的基础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通过市场调查、客户访谈等方式收集客户需求信息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对收集到的信息进行整理和分析，找出客户的痛点和期望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提供个性化服务是提高服务质量的关键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根据客户的需求，提供定制化的服务方案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关注客户的个性化需求，提供差异化的服务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通过不断创新，满足客户不断变化的需求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https://d.book118.com/775330121044011113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服务：让生活更美好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2024-09-19T21:42:18.497</cp:lastPrinted>
  <dcterms:created xsi:type="dcterms:W3CDTF">2024-09-19T13:42:18Z</dcterms:created>
  <dcterms:modified xsi:type="dcterms:W3CDTF">2024-09-19T13:42:20Z</dcterms:modified>
</cp:coreProperties>
</file>