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B475E-54E6-49C7-A740-07E0515DA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75E13-3C25-48BC-B88F-5DCB42C0D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801E4-6DCC-48E5-8074-C25237573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48843-6494-455B-B83A-585BCF826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F3D46-3148-4145-A0C3-052B2BC63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18D0F-D4EF-4E8B-BE2B-2ED3474C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3BABA7-9CEC-4016-898A-7BEEBA783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1C1B6-7FF9-44D8-9154-AF2F1AF5F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11FF3-B1DC-41DB-814B-658C50433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BF079-6146-4798-8246-EE830B4F6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559BA-ED9F-4E8F-AC16-4C4BC8AE8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31102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心理健康教育疫情复课班会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复课后学生的心理调适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班会活动安排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家长参与和支持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由于疫情的不确定性和限制，人们可能会出现焦虑、不安和恐惧的情绪。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焦虑和不安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抑郁和孤独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长时间的隔离和社交限制可能导致人们感到孤独、无助和沮丧。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疫情期间的生活变化可能引发情绪的剧烈波动，影响心理健康。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疫情对情绪的影响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疫情对经济造成了冲击，导致部分人面临失业和经济困难，增加了生活压力。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长时间的居家隔离可能引发家庭矛盾和冲突，增加了家庭压力。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无法外出和社交限制可能导致人们感到孤独和社交压力。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疫情对生活压力的影响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长时间的居家隔离和线上学习可能影响学生的学习效果和注意力。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疫情期间的生活限制可能影响儿童的身心发展和社会化进程。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发展障碍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由于长时间的居家隔离和线上活动，部分人可能会出现网络成瘾的问题。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网络成瘾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疫情对学习和发展的影响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复课后学生的心理调适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帮助学生适应疫情后的学习环境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由于长时间的居家隔离和线上学习，学生可能对传统的面对面学习方式感到陌生。教师需要引导学生重新适应课堂环境，调整学习方法和时间管理，确保学生能够跟上教学进度。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疫情期间，学生的学习进度可能受到影响。教师可以根据学生的实际情况，制定个性化的学习计划，提供额外的学习资源和辅导，帮助学生尽快赶上学习进度。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长时间的居家隔离和线上学习可能让学生对学习失去兴趣。教师可以通过创新教学方式、增加互动环节和开展课外拓展活动等方式，激发学生的求知欲和学习兴趣。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调整学习状态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引导学生正确看待疫情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疫情给学生带来了很大的心理压力，可能导致焦虑、抑郁等情绪问题。教师需要引导学生正确看待疫情，理解疫情的发展和影响，帮助学生建立积极的心态和应对策略。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提供心理支持和疏导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针对学生的焦虑情绪，教师可以提供心理支持和疏导，如倾听学生的困惑和担忧、给予积极的反馈和鼓励、提供适当的放松和调节方法等。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增强学生的自我调节能力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教师可以通过教授一些自我调节的方法和技巧，如深呼吸、冥想、放松训练等，帮助学生增强自我调节能力，缓解焦虑情绪。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缓解焦虑情绪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保持良好的作息规律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规律的作息有助于学生的身心健康和学业发展。教师需要引导学生保持规律的作息时间，保证充足的睡眠和休息，避免过度疲劳和熬夜。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均衡饮食和适量运动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均衡的饮食和适量的运动对学生的身体健康至关重要。教师可以鼓励学生保持健康的饮食习惯，积极参与体育活动，增强身体素质和免疫力。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保持良好的社交互动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长时间的居家隔离可能导致学生缺乏社交互动，影响心理健康。教师可以鼓励学生积极参加线上或线下的社交活动，与家人和朋友保持联系，分享彼此的感受和经历。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建立健康的生活习惯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https://d.book118.com/775331102002011121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2024-09-23T18:21:05.592</cp:lastPrinted>
  <dcterms:created xsi:type="dcterms:W3CDTF">2024-09-23T10:21:05Z</dcterms:created>
  <dcterms:modified xsi:type="dcterms:W3CDTF">2024-09-23T10:21:07Z</dcterms:modified>
</cp:coreProperties>
</file>