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31EB5B-DE54-4BFB-8790-C537D8C457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52A5F6-2CCE-4060-A1FD-3BBAC27027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180809-9277-406E-B54E-76ECB896B4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C66661-A66E-4473-AA02-00556DE19A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AF7B99-1201-4F4A-950B-C79E841908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01F958-B166-429A-B33D-AD39A1FECB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83034B-E30A-4FD2-8ED1-5A71AFF98C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90F62E-6796-4B7C-AEA2-0810F15D9C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B5A365-7030-486A-BA17-146A1F2533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1C4999-69C0-49A2-8927-65A0504418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08354C-6955-4CEA-8FC8-2DFEE4DE5A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5332131041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《控制电路基本环节》ppt课件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控制电路基本概念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控制电路的分析方法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控制电路的基本环节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控制电路的应用实例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控制电路的发展趋势与展望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控制电路基本概念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控制电路的定义与作用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控制电路是一种用于控制机械设备或生产过程的电路。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控制电路通过接收输入信号，经过处理后输出控制信号，实现对机械设备或生产过程的控制。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控制电路主要由电源、控制元件、执行元件、传感器等组成。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根据不同的分类标准，控制电路可以分为模拟控制电路和数字控制电路、开环控制电路和闭环控制电路等。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控制电路的组成与分类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679" b="14679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614" r="1061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4473" b="1447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6439" b="6439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控制电路的基本元件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用于接通或断开控制电路中的电流。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用于实现远距离控制和自动控制，通过小电流控制大电流。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用于接通或断开主电路，是电动机等用电设备的控制元件。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用于检测机械设备的状态或生产过程中的参数变化，并将检测结果转换为电信号。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开关元件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继电器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接触器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传感器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控制电路的分析方法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基础分析方法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通过阅读和理解电路图，分析控制电路的基本组成、元件连接关系、信号流向等，从而理解电路的工作原理和特性。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电路图分析法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直观理解状态转换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利用状态图展示控制电路的状态转换过程，帮助理解电路在不同状态下的工作情况和转换条件，常用于时序逻辑电路的分析。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状态图分析法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波形图分析法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信号变化分析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通过观察和分析控制电路输出信号的波形图，了解信号的变化规律、幅值、频率等参数，有助于深入理解电路的功能和性能。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2500" r="2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专业工具辅助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介绍专业控制系统分析软件的功能和使用方法，如MATLAB/Simulink等，这些软件能够进行建模、仿真和分析复杂的控制电路，提高分析效率和精度。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控制系统分析软件介绍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控制电路的基本环节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https://d.book118.com/775332131041011104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2024-09-13T21:09:10.344</cp:lastPrinted>
  <dcterms:created xsi:type="dcterms:W3CDTF">2024-09-13T13:09:10Z</dcterms:created>
  <dcterms:modified xsi:type="dcterms:W3CDTF">2024-09-13T13:09:12Z</dcterms:modified>
</cp:coreProperties>
</file>