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5F9AF-A5E4-452D-950D-7EE769261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B70D9-D801-4C5A-99B8-68245E4BC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535B0-B9BD-47E4-8234-D1B5B11FD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7F7C7-408E-4BA6-B155-3418741AB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8DA489-3EFA-4C1D-9F1E-FC361769C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EAA0B9-9E6A-4A10-ADD1-6740760B5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24F355-72B4-4DB6-AFBD-360B9A4A4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9BF7C-62F2-4FF3-9295-F602B980A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3413C-14E6-4F01-A829-F10472A0E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8FCCD-9B46-4106-AB4A-E2FD58B67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E935D-6408-47C6-9E9D-8E99D4FC9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3224022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温度噪音和振动控制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温度噪音和振动控制的综合应用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温度、噪音和振动是工程领域中常见的问题，对设备性能和使用寿命有重要影响。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控制温度、噪音和振动是提高设备可靠性、降低维护成本、改善工作环境的关键措施。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随着工业技术的不断发展，对温度、噪音和振动的控制要求也越来越高。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630" r="1163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08237" y="27655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342656" y="30204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361932" y="31473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2129" y="32823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5480" y="36931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6799" y="36694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23840" y="36829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471011" y="36944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991178" y="1657025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阐述温度、噪音和振动的控制方法和技术，包括主动控制和被动控制。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997234" y="1671446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分析温度、噪音和振动控制在实际工程中的应用案例。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170344" y="36489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本次汇报将介绍温度、噪音和振动的基本概念、产生原因和危害。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474903" y="33179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探讨未来温度、噪音和振动控制技术的发展趋势和挑战。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过高或过低的温度都可能导致设备性能下降，如计算机过热可能导致运行速度减慢或死机。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长期在极端温度下运行会加速设备老化，缩短其使用寿命。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温度变化可能导致设备内部零部件膨胀或收缩，从而增加故障率。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518" r="2651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设备性能下降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设备寿命缩短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设备故障率增加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温度对设备的影响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通过温度传感器实时监测设备温度，并通过加热或冷却系统主动调节设备温度，如空调、暖气等设备。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主动温度控制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通过设计合理的散热结构或使用散热材料，使设备在自然环境下能够保持适宜的温度，如散热片、风扇等。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被动温度控制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结合主动和被动温度控制方法，以达到更精确、更稳定的温度控制效果。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混合温度控制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温度控制方法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数据中心温度控制。数据中心内大量服务器集中运行，产生大量热量。通过采用高效制冷系统、优化服务器布局等方式，实现数据中心温度的有效控制，确保服务器稳定运行。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电子设备温度控制。手机、平板电脑等电子设备在运行过程中会产生热量。通过设计合理的散热结构、使用导热性能良好的材料等方式，实现电子设备的温度控制，提高用户体验。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备温度控制。工业设备如机床、发动机等在运行过程中需要保持稳定的温度。通过采用温度传感器实时监测设备温度，并通过控制系统调节冷却水流量或加热功率等方式，实现工业设备的精确温度控制，确保生产过程的顺利进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温度控制案例分析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噪音控制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08" r="316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13" r="3091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交通噪音、工业噪音、建筑施工噪音、社会生活噪音等。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影响听力、干扰睡眠、引发心理疾病、降低工作效率等。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噪音来源及危害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212" b="3212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通过改进设备结构、提高加工精度和装配质量等方法降低声源噪音。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采用隔声、吸声、消声等措施，阻断或减弱噪音的传播。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佩戴耳塞、耳罩等个人防护用品，减少噪音对接收者的影响。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声源控制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传播途径控制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接收者防护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噪音控制方法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https://d.book118.com/775332240220011104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2024-09-14T10:20:07.277</cp:lastPrinted>
  <dcterms:created xsi:type="dcterms:W3CDTF">2024-09-14T02:20:07Z</dcterms:created>
  <dcterms:modified xsi:type="dcterms:W3CDTF">2024-09-14T02:20:09Z</dcterms:modified>
</cp:coreProperties>
</file>