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40E529-2DBE-4EBC-A795-EFD6F7AE3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3858D2-E10A-4D1C-997D-A1105749D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386CC4-68FC-49B4-9111-F14542B701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E2A43-1134-477B-BCD8-5ADE524A8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745FD7-4D57-4C4B-BAD6-06D1742FA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3EDCA2-D6E9-4BFD-A1B0-8833A8ABE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E41CF3-85E3-4B5E-BA23-9DFFEB295D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81560C-013E-4F74-A9B5-589C149FA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3A9D6B-1DB9-4370-BD7E-91E001D63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F834FD-FC89-4AF9-B652-713BA50E8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82CF9-775A-4129-8C9C-B431DDD7F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33204224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如何通过感恩心态提高员工工作效率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感恩心态与工作效率关系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企业内部感恩文化建设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员工个人感恩意识培养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感恩心态在日常工作中应用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案例分析：成功企业感恩文化实践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总结与展望：持续推广感恩文化，提升员工工作效率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感恩心态与工作效率关系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99" r="18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感恩心态定义及重要性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感恩心态是一种积极向上的心态，指对他人或事物所给予的帮助和支持心怀感激。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感恩心态有助于提升个人幸福感和满足感，进而激发工作热情和动力。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在企业中，感恩心态被视为一种宝贵的品质，能够促进团队和谐与凝聚力。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感恩心态有助于提高员工的责任心和使命感，使其更加专注于工作任务。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感恩心态能够激发员工的创新精神和团队合作精神，提高工作效率和质量。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5381" r="538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感恩心态使员工更加珍惜工作机会，以更积极的态度投入到工作中。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感恩心态对工作效率影响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125" r="1312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培养感恩心态有助于塑造良好的企业文化，营造积极向上的工作氛围。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感恩心态能够提升员工的个人素质和职业道德，为企业创造更多价值。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通过培养感恩心态，企业可以打造一支忠诚、高效、团结的员工队伍，为企业的长远发展奠定坚实基础。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培养感恩心态意义与价值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企业内部感恩文化建设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5167" b="15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通过企业内部会议、培训等方式，向员工传达感恩文化的核心理念，强调感恩对于个人成长和企业发展的重要性。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宣传感恩文化的重要性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在企业内部张贴感恩标语、设置感恩墙等，提醒员工时刻保持感恩之心，珍惜他人的付出和努力。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营造感恩氛围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将感恩教育纳入新员工入职培训、员工晋升培训等各个环节，让员工深刻理解感恩文化的内涵。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感恩教育纳入员工培训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感恩文化理念宣传与教育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208" r="17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创意感恩活动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鼓励员工发挥创意，自主策划和组织感恩活动，让员工在参与过程中深刻体验感恩的力量。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定期举办感恩活动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如感恩节、员工生日会等，通过活动让员工表达对他人的感激之情，增强团队凝聚力。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鼓励员工参与公益活动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组织员工参加社会公益活动，培养员工的社会责任感和感恩意识。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感恩活动策划与组织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设立感恩奖项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设立感恩之星、最佳感恩团队等奖项，表彰在感恩方面表现突出的员工和团队。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感恩与绩效考核挂钩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将感恩纳入员工绩效考核体系，鼓励员工在日常工作中积极践行感恩文化。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提供感恩回馈机会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为员工提供回馈社会的机会，如参与慈善捐赠、支持公益项目等，让员工在实际行动中传递感恩之情。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激励机制与感恩文化融合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员工个人感恩意识培养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员工应反思自己的成长经历，认识到自己的优点和不足，从而更加珍惜他人的帮助和支持。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深入了解自己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培养感恩心态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传递正能量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250" r="18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员工要学会感恩，对他人给予的帮助和支持心怀感激，将这种感恩心态融入日常工作中。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员工应将感恩的心态传递给身边的同事和团队，营造积极向上的工作氛围。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提高自我认知，培养感恩品质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及时回馈帮助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当员工受到他人的帮助时，应及时回馈，以实际行动表达感激之情。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互助合作，共同进步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员工之间应相互帮助，共同进步，形成良好的团队协作氛围。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珍视他人的付出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员工要认识到他人的帮助和支持对自己的成长和发展至关重要，应珍视并感激这些付出。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7634" r="17634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学会珍惜，积极回馈他人帮助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https://d.book118.com/775333204224011111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2024-09-17T13:24:10.075</cp:lastPrinted>
  <dcterms:created xsi:type="dcterms:W3CDTF">2024-09-17T05:24:10Z</dcterms:created>
  <dcterms:modified xsi:type="dcterms:W3CDTF">2024-09-17T05:24:12Z</dcterms:modified>
</cp:coreProperties>
</file>