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334.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78B829-8BAE-4A9C-8F27-BDF68D31AE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24472D-3E19-42D2-977F-B89FEE83BA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F40C45-9C43-4915-87E1-8832C874CC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24A615-48E4-4DE8-BFEC-5B96475E1F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5ADDC7-76F4-44BA-BCB5-AFD6FA155E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1D57CA-4CE2-4396-AD5F-5C5194A861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18A94A-47AA-4AC2-9282-0952CAF557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F2C605-87AA-4132-8884-8426F87DE9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9347DF-2F54-48AF-B453-179510E5D9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477CBC-5259-4D5B-A201-2C41C8BA28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9D6AF8-DAAA-4312-8E79-3B43A2B387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2.xml" /><Relationship Id="rId17" Type="http://schemas.openxmlformats.org/officeDocument/2006/relationships/tags" Target="../tags/tag21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tags" Target="../tags/tag226.xml" /><Relationship Id="rId17" Type="http://schemas.openxmlformats.org/officeDocument/2006/relationships/tags" Target="../tags/tag227.xml" /><Relationship Id="rId18" Type="http://schemas.openxmlformats.org/officeDocument/2006/relationships/tags" Target="../tags/tag228.xml" /><Relationship Id="rId19" Type="http://schemas.openxmlformats.org/officeDocument/2006/relationships/tags" Target="../tags/tag229.xml" /><Relationship Id="rId2" Type="http://schemas.openxmlformats.org/officeDocument/2006/relationships/notesSlide" Target="../notesSlides/notesSlide4.xml" /><Relationship Id="rId20" Type="http://schemas.openxmlformats.org/officeDocument/2006/relationships/tags" Target="../tags/tag230.xml" /><Relationship Id="rId21" Type="http://schemas.openxmlformats.org/officeDocument/2006/relationships/tags" Target="../tags/tag231.xml" /><Relationship Id="rId22" Type="http://schemas.openxmlformats.org/officeDocument/2006/relationships/tags" Target="../tags/tag232.xml" /><Relationship Id="rId23" Type="http://schemas.openxmlformats.org/officeDocument/2006/relationships/tags" Target="../tags/tag233.xml" /><Relationship Id="rId24" Type="http://schemas.openxmlformats.org/officeDocument/2006/relationships/tags" Target="../tags/tag234.xml" /><Relationship Id="rId25" Type="http://schemas.openxmlformats.org/officeDocument/2006/relationships/tags" Target="../tags/tag235.xml" /><Relationship Id="rId26" Type="http://schemas.openxmlformats.org/officeDocument/2006/relationships/tags" Target="../tags/tag236.xml" /><Relationship Id="rId27" Type="http://schemas.openxmlformats.org/officeDocument/2006/relationships/tags" Target="../tags/tag237.xml" /><Relationship Id="rId28" Type="http://schemas.openxmlformats.org/officeDocument/2006/relationships/tags" Target="../tags/tag238.xml" /><Relationship Id="rId29" Type="http://schemas.openxmlformats.org/officeDocument/2006/relationships/tags" Target="../tags/tag239.xml" /><Relationship Id="rId3" Type="http://schemas.openxmlformats.org/officeDocument/2006/relationships/tags" Target="../tags/tag214.xml" /><Relationship Id="rId30" Type="http://schemas.openxmlformats.org/officeDocument/2006/relationships/tags" Target="../tags/tag240.xml" /><Relationship Id="rId31" Type="http://schemas.openxmlformats.org/officeDocument/2006/relationships/tags" Target="../tags/tag241.xml" /><Relationship Id="rId32" Type="http://schemas.openxmlformats.org/officeDocument/2006/relationships/tags" Target="../tags/tag242.xml" /><Relationship Id="rId33" Type="http://schemas.openxmlformats.org/officeDocument/2006/relationships/tags" Target="../tags/tag243.xml" /><Relationship Id="rId34" Type="http://schemas.openxmlformats.org/officeDocument/2006/relationships/tags" Target="../tags/tag244.xml" /><Relationship Id="rId35" Type="http://schemas.openxmlformats.org/officeDocument/2006/relationships/tags" Target="../tags/tag245.xml" /><Relationship Id="rId36" Type="http://schemas.openxmlformats.org/officeDocument/2006/relationships/tags" Target="../tags/tag246.xml" /><Relationship Id="rId37" Type="http://schemas.openxmlformats.org/officeDocument/2006/relationships/tags" Target="../tags/tag247.xml" /><Relationship Id="rId38" Type="http://schemas.openxmlformats.org/officeDocument/2006/relationships/tags" Target="../tags/tag248.xml" /><Relationship Id="rId39" Type="http://schemas.openxmlformats.org/officeDocument/2006/relationships/tags" Target="../tags/tag249.xml" /><Relationship Id="rId4" Type="http://schemas.openxmlformats.org/officeDocument/2006/relationships/tags" Target="../tags/tag215.xml" /><Relationship Id="rId40" Type="http://schemas.openxmlformats.org/officeDocument/2006/relationships/tags" Target="../tags/tag250.xml" /><Relationship Id="rId41" Type="http://schemas.openxmlformats.org/officeDocument/2006/relationships/tags" Target="../tags/tag251.xml" /><Relationship Id="rId42" Type="http://schemas.openxmlformats.org/officeDocument/2006/relationships/tags" Target="../tags/tag252.xml" /><Relationship Id="rId43" Type="http://schemas.openxmlformats.org/officeDocument/2006/relationships/tags" Target="../tags/tag253.xml" /><Relationship Id="rId44" Type="http://schemas.openxmlformats.org/officeDocument/2006/relationships/tags" Target="../tags/tag254.xml" /><Relationship Id="rId45" Type="http://schemas.openxmlformats.org/officeDocument/2006/relationships/tags" Target="../tags/tag255.xml" /><Relationship Id="rId46" Type="http://schemas.openxmlformats.org/officeDocument/2006/relationships/tags" Target="../tags/tag256.xml" /><Relationship Id="rId47" Type="http://schemas.openxmlformats.org/officeDocument/2006/relationships/tags" Target="../tags/tag257.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image" Target="../media/image2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6.xml" /><Relationship Id="rId17" Type="http://schemas.openxmlformats.org/officeDocument/2006/relationships/tags" Target="../tags/tag26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image" Target="../media/image21.png" /><Relationship Id="rId7" Type="http://schemas.openxmlformats.org/officeDocument/2006/relationships/tags" Target="../tags/tag260.xml" /><Relationship Id="rId8" Type="http://schemas.openxmlformats.org/officeDocument/2006/relationships/image" Target="../media/image22.png" /><Relationship Id="rId9" Type="http://schemas.openxmlformats.org/officeDocument/2006/relationships/tags" Target="../tags/tag26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2.xml" /><Relationship Id="rId11" Type="http://schemas.openxmlformats.org/officeDocument/2006/relationships/tags" Target="../tags/tag273.xml" /><Relationship Id="rId12" Type="http://schemas.openxmlformats.org/officeDocument/2006/relationships/tags" Target="../tags/tag274.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image" Target="../media/image21.png" /><Relationship Id="rId7" Type="http://schemas.openxmlformats.org/officeDocument/2006/relationships/tags" Target="../tags/tag270.xml" /><Relationship Id="rId8" Type="http://schemas.openxmlformats.org/officeDocument/2006/relationships/image" Target="../media/image22.png" /><Relationship Id="rId9"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9.xml" /><Relationship Id="rId11" Type="http://schemas.openxmlformats.org/officeDocument/2006/relationships/tags" Target="../tags/tag280.xml" /><Relationship Id="rId12" Type="http://schemas.openxmlformats.org/officeDocument/2006/relationships/tags" Target="../tags/tag281.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image" Target="../media/image21.png" /><Relationship Id="rId7" Type="http://schemas.openxmlformats.org/officeDocument/2006/relationships/tags" Target="../tags/tag277.xml" /><Relationship Id="rId8" Type="http://schemas.openxmlformats.org/officeDocument/2006/relationships/image" Target="../media/image22.png" /><Relationship Id="rId9" Type="http://schemas.openxmlformats.org/officeDocument/2006/relationships/tags" Target="../tags/tag27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0.xml" /><Relationship Id="rId17" Type="http://schemas.openxmlformats.org/officeDocument/2006/relationships/tags" Target="../tags/tag291.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image" Target="../media/image21.png" /><Relationship Id="rId7" Type="http://schemas.openxmlformats.org/officeDocument/2006/relationships/tags" Target="../tags/tag284.xml" /><Relationship Id="rId8" Type="http://schemas.openxmlformats.org/officeDocument/2006/relationships/image" Target="../media/image22.png" /><Relationship Id="rId9" Type="http://schemas.openxmlformats.org/officeDocument/2006/relationships/tags" Target="../tags/tag28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6.xml" /><Relationship Id="rId11" Type="http://schemas.openxmlformats.org/officeDocument/2006/relationships/tags" Target="../tags/tag297.xml" /><Relationship Id="rId12" Type="http://schemas.openxmlformats.org/officeDocument/2006/relationships/image" Target="../media/image30.png" /><Relationship Id="rId13" Type="http://schemas.openxmlformats.org/officeDocument/2006/relationships/tags" Target="../tags/tag298.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image" Target="../media/image21.png" /><Relationship Id="rId7" Type="http://schemas.openxmlformats.org/officeDocument/2006/relationships/tags" Target="../tags/tag294.xml" /><Relationship Id="rId8" Type="http://schemas.openxmlformats.org/officeDocument/2006/relationships/image" Target="../media/image22.png" /><Relationship Id="rId9" Type="http://schemas.openxmlformats.org/officeDocument/2006/relationships/tags" Target="../tags/tag29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3.xml" /><Relationship Id="rId11" Type="http://schemas.openxmlformats.org/officeDocument/2006/relationships/tags" Target="../tags/tag304.xml" /><Relationship Id="rId12" Type="http://schemas.openxmlformats.org/officeDocument/2006/relationships/image" Target="../media/image30.png" /><Relationship Id="rId13" Type="http://schemas.openxmlformats.org/officeDocument/2006/relationships/tags" Target="../tags/tag305.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21.png" /><Relationship Id="rId7" Type="http://schemas.openxmlformats.org/officeDocument/2006/relationships/tags" Target="../tags/tag301.xml" /><Relationship Id="rId8" Type="http://schemas.openxmlformats.org/officeDocument/2006/relationships/image" Target="../media/image22.png" /><Relationship Id="rId9" Type="http://schemas.openxmlformats.org/officeDocument/2006/relationships/tags" Target="../tags/tag30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0.xml" /><Relationship Id="rId11" Type="http://schemas.openxmlformats.org/officeDocument/2006/relationships/tags" Target="../tags/tag311.xml" /><Relationship Id="rId12" Type="http://schemas.openxmlformats.org/officeDocument/2006/relationships/image" Target="../media/image30.png" /><Relationship Id="rId13" Type="http://schemas.openxmlformats.org/officeDocument/2006/relationships/tags" Target="../tags/tag312.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image" Target="../media/image21.png" /><Relationship Id="rId7" Type="http://schemas.openxmlformats.org/officeDocument/2006/relationships/tags" Target="../tags/tag308.xml" /><Relationship Id="rId8" Type="http://schemas.openxmlformats.org/officeDocument/2006/relationships/image" Target="../media/image22.png" /><Relationship Id="rId9" Type="http://schemas.openxmlformats.org/officeDocument/2006/relationships/tags" Target="../tags/tag30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7.xml" /><Relationship Id="rId11" Type="http://schemas.openxmlformats.org/officeDocument/2006/relationships/tags" Target="../tags/tag318.xml" /><Relationship Id="rId12" Type="http://schemas.openxmlformats.org/officeDocument/2006/relationships/image" Target="../media/image30.png" /><Relationship Id="rId13" Type="http://schemas.openxmlformats.org/officeDocument/2006/relationships/tags" Target="../tags/tag319.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21.png" /><Relationship Id="rId7" Type="http://schemas.openxmlformats.org/officeDocument/2006/relationships/tags" Target="../tags/tag315.xml" /><Relationship Id="rId8" Type="http://schemas.openxmlformats.org/officeDocument/2006/relationships/image" Target="../media/image22.png" /><Relationship Id="rId9" Type="http://schemas.openxmlformats.org/officeDocument/2006/relationships/tags" Target="../tags/tag3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4.xml" /><Relationship Id="rId11" Type="http://schemas.openxmlformats.org/officeDocument/2006/relationships/tags" Target="../tags/tag325.xml" /><Relationship Id="rId12" Type="http://schemas.openxmlformats.org/officeDocument/2006/relationships/image" Target="../media/image30.png" /><Relationship Id="rId13" Type="http://schemas.openxmlformats.org/officeDocument/2006/relationships/tags" Target="../tags/tag326.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21.png" /><Relationship Id="rId7" Type="http://schemas.openxmlformats.org/officeDocument/2006/relationships/tags" Target="../tags/tag322.xml" /><Relationship Id="rId8" Type="http://schemas.openxmlformats.org/officeDocument/2006/relationships/image" Target="../media/image22.png" /><Relationship Id="rId9" Type="http://schemas.openxmlformats.org/officeDocument/2006/relationships/tags" Target="../tags/tag32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1.xml" /><Relationship Id="rId11" Type="http://schemas.openxmlformats.org/officeDocument/2006/relationships/tags" Target="../tags/tag332.xml" /><Relationship Id="rId12" Type="http://schemas.openxmlformats.org/officeDocument/2006/relationships/image" Target="../media/image30.png" /><Relationship Id="rId13" Type="http://schemas.openxmlformats.org/officeDocument/2006/relationships/tags" Target="../tags/tag333.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image" Target="../media/image21.png" /><Relationship Id="rId7" Type="http://schemas.openxmlformats.org/officeDocument/2006/relationships/tags" Target="../tags/tag329.xml" /><Relationship Id="rId8" Type="http://schemas.openxmlformats.org/officeDocument/2006/relationships/image" Target="../media/image22.png" /><Relationship Id="rId9" Type="http://schemas.openxmlformats.org/officeDocument/2006/relationships/tags" Target="../tags/tag33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34034032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p:txBody>
          <a:bodyPr/>
          <a:lstStyle/>
          <a:p>
            <a:r>
              <a:rPr lang="zh-CN" altLang="en-US" sz="4800">
                <a:solidFill>
                  <a:schemeClr val="accent1"/>
                </a:solidFill>
                <a:latin typeface="仿宋" panose="02010609060101010101" charset="-122"/>
                <a:ea typeface="微软雅黑"/>
              </a:rPr>
              <a:t>计算机视觉中鲁棒几何模型拟合方法</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3190288" y="3271167"/>
            <a:ext cx="5821200" cy="414000"/>
          </a:xfrm>
        </p:spPr>
        <p:txBody>
          <a:bodyPr>
            <a:noAutofit/>
          </a:bodyPr>
          <a:lstStyle/>
          <a:p>
            <a:r>
              <a:rPr lang="zh-CN" altLang="zh-CN" sz="2400">
                <a:solidFill>
                  <a:schemeClr val="tx1"/>
                </a:solidFill>
                <a:latin typeface="仿宋" panose="02010609060101010101" charset="-122"/>
              </a:rPr>
              <a:t>读书笔记</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238C3B">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方法</a:t>
            </a:r>
            <a:endParaRPr lang="zh-CN" altLang="en-US" sz="2000" b="1" spc="300" err="1">
              <a:solidFill>
                <a:srgbClr val="FFFFFF"/>
              </a:solidFill>
              <a:latin typeface="仿宋" panose="02010609060101010101" charset="-122"/>
              <a:ea typeface="仿宋" panose="02010609060101010101" charset="-122"/>
            </a:endParaRPr>
          </a:p>
        </p:txBody>
      </p:sp>
      <p:sp>
        <p:nvSpPr>
          <p:cNvPr id="8"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1"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视觉</a:t>
            </a:r>
            <a:endParaRPr lang="zh-CN" altLang="en-US" spc="300" err="1">
              <a:solidFill>
                <a:srgbClr val="3F3F3F"/>
              </a:solidFill>
              <a:latin typeface="仿宋" panose="02010609060101010101" charset="-122"/>
              <a:ea typeface="仿宋" panose="02010609060101010101" charset="-122"/>
            </a:endParaRPr>
          </a:p>
        </p:txBody>
      </p:sp>
      <p:pic>
        <p:nvPicPr>
          <p:cNvPr id="12"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3"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5"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模型</a:t>
            </a:r>
            <a:endParaRPr lang="zh-CN" altLang="en-US" b="1" spc="300">
              <a:solidFill>
                <a:srgbClr val="FFFFFF"/>
              </a:solidFill>
              <a:latin typeface="仿宋" panose="02010609060101010101" charset="-122"/>
              <a:ea typeface="仿宋" panose="02010609060101010101" charset="-122"/>
            </a:endParaRPr>
          </a:p>
        </p:txBody>
      </p:sp>
      <p:sp>
        <p:nvSpPr>
          <p:cNvPr id="16"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鲁棒</a:t>
            </a:r>
            <a:endParaRPr lang="zh-CN" altLang="en-US" b="1" spc="300">
              <a:solidFill>
                <a:srgbClr val="FFFFFF"/>
              </a:solidFill>
              <a:latin typeface="仿宋" panose="02010609060101010101" charset="-122"/>
              <a:ea typeface="仿宋" panose="02010609060101010101" charset="-122"/>
            </a:endParaRPr>
          </a:p>
        </p:txBody>
      </p:sp>
      <p:pic>
        <p:nvPicPr>
          <p:cNvPr id="17"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18"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鲁棒</a:t>
            </a:r>
            <a:endParaRPr lang="zh-CN" altLang="en-US" spc="300" err="1">
              <a:solidFill>
                <a:srgbClr val="3F3F3F"/>
              </a:solidFill>
              <a:latin typeface="仿宋" panose="02010609060101010101" charset="-122"/>
              <a:ea typeface="仿宋" panose="02010609060101010101" charset="-122"/>
            </a:endParaRPr>
          </a:p>
        </p:txBody>
      </p:sp>
      <p:sp>
        <p:nvSpPr>
          <p:cNvPr id="20"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模型</a:t>
            </a:r>
            <a:endParaRPr lang="zh-CN" altLang="en-US" spc="300" err="1">
              <a:solidFill>
                <a:srgbClr val="3F3F3F"/>
              </a:solidFill>
              <a:latin typeface="仿宋" panose="02010609060101010101" charset="-122"/>
              <a:ea typeface="仿宋" panose="02010609060101010101" charset="-122"/>
            </a:endParaRPr>
          </a:p>
        </p:txBody>
      </p:sp>
      <p:sp>
        <p:nvSpPr>
          <p:cNvPr id="28"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方法</a:t>
            </a:r>
            <a:endParaRPr lang="zh-CN" altLang="en-US" spc="300">
              <a:solidFill>
                <a:srgbClr val="3F3F3F"/>
              </a:solidFill>
              <a:latin typeface="仿宋" panose="02010609060101010101" charset="-122"/>
              <a:ea typeface="仿宋" panose="02010609060101010101" charset="-122"/>
            </a:endParaRPr>
          </a:p>
        </p:txBody>
      </p:sp>
      <p:sp>
        <p:nvSpPr>
          <p:cNvPr id="29"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视觉</a:t>
            </a:r>
            <a:endParaRPr lang="zh-CN" altLang="en-US" spc="300">
              <a:solidFill>
                <a:srgbClr val="3F3F3F"/>
              </a:solidFill>
              <a:latin typeface="仿宋" panose="02010609060101010101" charset="-122"/>
              <a:ea typeface="仿宋" panose="02010609060101010101" charset="-122"/>
            </a:endParaRPr>
          </a:p>
        </p:txBody>
      </p:sp>
      <p:sp>
        <p:nvSpPr>
          <p:cNvPr id="31"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计算机</a:t>
            </a:r>
            <a:endParaRPr lang="zh-CN" altLang="en-US" spc="300">
              <a:solidFill>
                <a:srgbClr val="3F3F3F"/>
              </a:solidFill>
              <a:latin typeface="仿宋" panose="02010609060101010101" charset="-122"/>
              <a:ea typeface="仿宋" panose="02010609060101010101" charset="-122"/>
            </a:endParaRPr>
          </a:p>
        </p:txBody>
      </p:sp>
      <p:sp>
        <p:nvSpPr>
          <p:cNvPr id="32"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应用</a:t>
            </a:r>
            <a:endParaRPr lang="zh-CN" altLang="en-US" spc="300">
              <a:solidFill>
                <a:srgbClr val="3F3F3F"/>
              </a:solidFill>
              <a:latin typeface="仿宋" panose="02010609060101010101" charset="-122"/>
              <a:ea typeface="仿宋" panose="02010609060101010101" charset="-122"/>
            </a:endParaRPr>
          </a:p>
        </p:txBody>
      </p:sp>
      <p:sp>
        <p:nvSpPr>
          <p:cNvPr id="34"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介绍</a:t>
            </a:r>
            <a:endParaRPr lang="zh-CN" altLang="en-US" spc="300">
              <a:solidFill>
                <a:srgbClr val="3F3F3F"/>
              </a:solidFill>
              <a:latin typeface="仿宋" panose="02010609060101010101" charset="-122"/>
              <a:ea typeface="仿宋" panose="02010609060101010101" charset="-122"/>
            </a:endParaRPr>
          </a:p>
        </p:txBody>
      </p:sp>
      <p:sp>
        <p:nvSpPr>
          <p:cNvPr id="35"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算法</a:t>
            </a:r>
            <a:endParaRPr lang="zh-CN" altLang="en-US" spc="300">
              <a:solidFill>
                <a:srgbClr val="3F3F3F"/>
              </a:solidFill>
              <a:latin typeface="仿宋" panose="02010609060101010101" charset="-122"/>
              <a:ea typeface="仿宋" panose="02010609060101010101" charset="-122"/>
            </a:endParaRPr>
          </a:p>
        </p:txBody>
      </p:sp>
      <p:sp>
        <p:nvSpPr>
          <p:cNvPr id="36"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读者</a:t>
            </a:r>
            <a:endParaRPr lang="zh-CN" altLang="en-US" sz="1200" err="1">
              <a:solidFill>
                <a:srgbClr val="3F3F3F"/>
              </a:solidFill>
              <a:latin typeface="仿宋" panose="02010609060101010101" charset="-122"/>
              <a:ea typeface="仿宋" panose="02010609060101010101" charset="-122"/>
            </a:endParaRPr>
          </a:p>
        </p:txBody>
      </p:sp>
      <p:sp>
        <p:nvSpPr>
          <p:cNvPr id="44"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提供</a:t>
            </a:r>
            <a:endParaRPr lang="zh-CN" altLang="en-US" sz="1200" err="1">
              <a:solidFill>
                <a:srgbClr val="3F3F3F"/>
              </a:solidFill>
              <a:latin typeface="仿宋" panose="02010609060101010101" charset="-122"/>
              <a:ea typeface="仿宋" panose="02010609060101010101" charset="-122"/>
            </a:endParaRPr>
          </a:p>
        </p:txBody>
      </p:sp>
      <p:sp>
        <p:nvSpPr>
          <p:cNvPr id="45"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几何</a:t>
            </a:r>
            <a:endParaRPr lang="zh-CN" altLang="en-US" sz="1200" err="1">
              <a:solidFill>
                <a:srgbClr val="3F3F3F"/>
              </a:solidFill>
              <a:latin typeface="仿宋" panose="02010609060101010101" charset="-122"/>
              <a:ea typeface="仿宋" panose="02010609060101010101" charset="-122"/>
            </a:endParaRPr>
          </a:p>
        </p:txBody>
      </p:sp>
      <p:sp>
        <p:nvSpPr>
          <p:cNvPr id="46"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领域</a:t>
            </a:r>
            <a:endParaRPr lang="zh-CN" altLang="en-US" sz="1200" err="1">
              <a:solidFill>
                <a:srgbClr val="3F3F3F"/>
              </a:solidFill>
              <a:latin typeface="仿宋" panose="02010609060101010101" charset="-122"/>
              <a:ea typeface="仿宋" panose="02010609060101010101" charset="-122"/>
            </a:endParaRPr>
          </a:p>
        </p:txBody>
      </p:sp>
      <p:sp>
        <p:nvSpPr>
          <p:cNvPr id="47"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进行</a:t>
            </a:r>
            <a:endParaRPr lang="zh-CN" altLang="en-US" sz="1200" err="1">
              <a:solidFill>
                <a:srgbClr val="3F3F3F"/>
              </a:solidFill>
              <a:latin typeface="仿宋" panose="02010609060101010101" charset="-122"/>
              <a:ea typeface="仿宋" panose="02010609060101010101" charset="-122"/>
            </a:endParaRPr>
          </a:p>
        </p:txBody>
      </p:sp>
      <p:sp>
        <p:nvSpPr>
          <p:cNvPr id="48"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实现</a:t>
            </a:r>
            <a:endParaRPr lang="zh-CN" altLang="en-US" sz="1200" err="1">
              <a:solidFill>
                <a:srgbClr val="3F3F3F"/>
              </a:solidFill>
              <a:latin typeface="仿宋" panose="02010609060101010101" charset="-122"/>
              <a:ea typeface="仿宋" panose="02010609060101010101" charset="-122"/>
            </a:endParaRPr>
          </a:p>
        </p:txBody>
      </p:sp>
      <p:sp>
        <p:nvSpPr>
          <p:cNvPr id="49"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通过</a:t>
            </a:r>
            <a:endParaRPr lang="zh-CN" altLang="en-US" sz="1200">
              <a:solidFill>
                <a:srgbClr val="3F3F3F"/>
              </a:solidFill>
              <a:latin typeface="仿宋" panose="02010609060101010101" charset="-122"/>
              <a:ea typeface="仿宋" panose="02010609060101010101" charset="-122"/>
            </a:endParaRPr>
          </a:p>
        </p:txBody>
      </p:sp>
      <p:sp>
        <p:nvSpPr>
          <p:cNvPr id="50" name="文本框 49"/>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计算机视觉中鲁棒几何模型拟合方法》是一本深入探讨计算机视觉领域中鲁棒几何模型拟合方法的学术专著。该书针对计算机视觉中经常遇到的各种噪声和异常值问题，系统地介绍了鲁棒模型拟合的基本原理、方法和应用。</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在内容上，该书首先介绍了鲁棒模型拟合的基本概念和理论基础，包括稳健统计、M估计等理论框架。接着，详细阐述了鲁棒模型拟合在计算机视觉中的重要性和应用场景，如特征点匹配、形状分析、目标跟踪等。书中还介绍了多种鲁棒模型拟合算法，如最小二乘法、加权最小二乘法、基于M估计的算法等，并对其原理、实现步骤和优缺点进行了深入分析。</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除了基本的鲁棒模型拟合算法，该书还对一些先进的鲁棒模型拟合方法进行了介绍和讨论，如RANSAC、L1最小化、混合模型拟合等。这些方法在处理复杂场景和噪声数据时具有更好的性能，为读者提供了新的思路和解决方案。</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该书还注重实践和应用，通过丰富的案例和实验，使读者更好地理解和掌握鲁棒模型拟合方法在实际问题中的应用技巧。书中还提供了各种鲁棒模型拟合算法的代码实现，方便读者进行参考和学习。</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总体来说，《计算机视觉中鲁棒几何模型拟合方法》这本书是一本系统介绍计算机视觉中鲁棒几何模型拟合方法的学术著作。它不仅为计算机视觉领域的研究人员和学者提供了宝贵的参考资料，也为该领域的从业人员提供了实用的指导和帮助。通过阅读该书，读者可以深入了解鲁棒模型拟合在计算机视觉中的重要性和应用价值，掌握多种鲁棒模型拟合算法的原理和实现方法，提高在实际问题中应用鲁棒模型拟合的能力和水平。</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《计算机视觉中鲁棒几何模型拟合方法》精彩摘录</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计算机视觉中鲁棒几何模型拟合方法》这本书中，作者深入浅出地介绍了计算机视觉领域中鲁棒几何模型拟合的关键技术和方法。这本书不仅为研究人员提供了一个全面的参考，同时也为初学者提供了一个很好的入门引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鲁棒性是计算机视觉中的核心概念之一，它关乎到模型对噪声、异常值和数据不确定性的容忍程度。”书中这样写道。在复杂的环境下，数据常常会受到各种噪声的干扰，如何从中提取出准确、可靠的信息是计算机视觉领域面临的重大挑战。鲁棒几何模型拟合方法就是为了解决这一问题而提出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书中的另一个重要观点是：“模型拟合是计算机视觉中的基本技术之一，它涉及到将模型与图像数据进行匹配和优化。”在许多应用中，我们需要从图像中提取出物体的形状、位置和姿态等信息。这需要我们将几何模型与图像数据进行匹配和优化，以得到准确的结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书中还介绍了多种鲁棒几何模型拟合方法，包括最小二乘法、随机采样一致性算法、梯度下降法等。这些方法在不同的场景下有着各自的优势和适用范围。通过了解和掌握这些方法，研究人员可以根据具体的应用需求选择合适的方法进行处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本书还强调了实践的重要性。为了帮助读者更好地理解和应用所介绍的方法，书中提供了丰富的实验和案例。这些实验和案例不仅可以帮助读者验证所介绍的方法的有效性，还可以激发读者的创新思维，探索更多的应用可能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计算机视觉中鲁棒几何模型拟合方法》这本书是计算机视觉领域的一本重要著作。通过阅读这本书，读者可以深入了解鲁棒几何模型拟合的关键技术和方法，为解决实际问题提供有力的支持。无论是对于研究人员还是对于初学者，这本书都是一个很好的学习和参考资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https://d.book118.com/775340340321011104</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21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21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21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21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21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22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22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22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22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22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22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22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22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22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22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23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23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23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23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2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2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2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2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2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2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2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2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2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2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7.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2.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3.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9.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0.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15</Slides>
  <Notes>14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微软雅黑</vt:lpstr>
      <vt:lpstr>汉仪旗黑-85S</vt:lpstr>
      <vt:lpstr>仿宋</vt:lpstr>
      <vt:lpstr>Calibri Light</vt:lpstr>
      <vt:lpstr>思源黑体 CN Bold</vt:lpstr>
      <vt:lpstr>Office Theme</vt:lpstr>
      <vt:lpstr>计算机视觉中鲁棒几何模型拟合方法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2024-09-14T19:35:09.572</cp:lastPrinted>
  <dcterms:created xsi:type="dcterms:W3CDTF">2024-09-14T11:35:09Z</dcterms:created>
  <dcterms:modified xsi:type="dcterms:W3CDTF">2024-09-14T11:35:16Z</dcterms:modified>
</cp:coreProperties>
</file>