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C73A91-A779-4F9E-8C70-FFEB472F0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97938-79CD-4D72-B27E-A0A28FBF0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8CFA38-018B-4A41-B348-15F0862AC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FCF99D-C5B0-4F59-9900-ADD2383FC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F71C94-1C7D-4BB0-BCAB-C6796D748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8C588B-6D02-4249-884A-D9316CBD5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9CABE1-D123-4A75-B85A-67131DBBB7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FECF8F-6E52-4A74-85D8-0AB0AB9E0F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33F3D-425C-4012-A705-124BACDBA5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8B06F-3776-4AFD-BF2E-E7C95208C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ED38E-5160-4AEF-BD71-CB487E8B1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34100104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家政员职业道德课件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家政员职业道德概述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家政员职业道德的核心原则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家政员职业道德的具体要求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家政员职业道德的实践与提升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家政员职业道德的案例分析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家政员作为家政服务行业的核心人员，其职业道德素质对于保障服务质量、维护雇主权益以及提升行业形象具有重要意义。</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随着社会经济的发展和家庭结构的变迁，家政服务行业逐渐成为现代家庭生活中不可或缺的一部分。</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5693" b="35693"/>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34374" b="34374"/>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增强家政员的职业认同感和责任感。</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培养家政员遵守职业道德规范的自觉性和主动性。</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提高家政员的服务质量和职业素养，树立良好的行业形象。</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家政员职业道德概述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022" b="17022"/>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以家庭为中心，强调服务质量和诚信，注重保护雇主和客户的隐私，以及尊重和维护家庭成员的权益。</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家政员职业道德是指家政服务人员在从事职业活动时应遵循的行为准则和道德规范。</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504" b="26504"/>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678" b="2067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提高服务质量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良好的职业道德有助于家政员提高服务质量，赢得客户的信任和满意。</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树立行业形象</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家政员职业道德水平的高低直接关系到整个行业的形象和发展。</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促进社会和谐</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家政员作为家庭服务的重要一环，其职业道德有助于促进家庭和谐，进而促进社会和谐。</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65" b="1206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起源</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家政员职业道德起源于古代的家庭管理，随着社会的发展逐渐形成了一套完整的规范体系。</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随着家政行业的不断发展和壮大，家政员职业道德也在不断发展和完善，以适应时代的需求。</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未来趋势</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未来，家政员职业道德将更加注重人性化、专业化和规范化，以适应家庭服务市场的多样化需求。</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家政员职业道德的核心原则</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诚实守信是家政员职业道德的基本要求，它涉及到言行一致、不欺骗客户等方面。</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家政员在工作中应保持真实、客观的态度，不隐瞒、不夸大自己的能力和经验。同时，家政员应遵守承诺，履行合同规定的职责和义务，不得擅自改变工作内容或降低服务质量。</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诚实守信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尊重隐私是家政员职业道德的重要原则，它涉及到保护客户个人信息、尊重客户隐私等方面。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家政员在工作过程中，不应泄露客户的个人信息，如家庭住址、电话号码、家庭成员情况等。同时，家政员应尊重客户的隐私，不得擅自进入客户私密空间，或窥探客户的私人生活。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344" r="24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尊重隐私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尽职尽责是家政员职业道德的基本要求，它涉及到认真履行职责、确保服务质量等方面。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家政员应认真履行合同规定的职责和义务，按照客户需求提供优质的家政服务。同时，家政员应时刻关注客户的需求和反馈，及时调整服务内容和方式，确保服务质量。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尽职尽责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875" r="23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优质服务是家政员职业道德的核心要求，它涉及到提供专业、高效、周到的服务等方面。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家政员应具备专业的知识和技能，能够胜任所从事的家政服务工作。同时，家政员应注重服务细节，提供周到的服务，让客户感受到家的温暖和舒适。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https://d.book118.com/775341001043011121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2024-09-24T03:13:04.676</cp:lastPrinted>
  <dcterms:created xsi:type="dcterms:W3CDTF">2024-09-23T19:13:04Z</dcterms:created>
  <dcterms:modified xsi:type="dcterms:W3CDTF">2024-09-23T19:13:06Z</dcterms:modified>
</cp:coreProperties>
</file>