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51435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DAB8F-58B8-4E4E-B3B5-53D2B05C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F68AC-E8DD-4175-8FE6-2976728B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C4C68-D912-46F3-9158-D850C00F4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D5311-8CB4-4A7F-8AA2-E87BECDC3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F139A-EF80-4D88-9A82-9D25A1B0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7E05F-8DCC-4E1C-8596-076ED9E9E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E9555-4427-4DA9-9D41-2CB99372C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FFCA0-E45F-47F0-AD3D-A6DFA4A1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9D89C-F69E-4E9E-9920-B73B7B83C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30F2A-EE4D-424B-8ED6-4A5496550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1BC18-16F7-451E-94FE-CD67A18D1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image" Target="../media/image1.png" /><Relationship Id="rId6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7.png" /><Relationship Id="rId13" Type="http://schemas.openxmlformats.org/officeDocument/2006/relationships/image" Target="../media/image18.png" /><Relationship Id="rId14" Type="http://schemas.openxmlformats.org/officeDocument/2006/relationships/image" Target="../media/image19.png" /><Relationship Id="rId15" Type="http://schemas.openxmlformats.org/officeDocument/2006/relationships/image" Target="../media/image20.png" /><Relationship Id="rId16" Type="http://schemas.openxmlformats.org/officeDocument/2006/relationships/image" Target="../media/image21.png" /><Relationship Id="rId17" Type="http://schemas.openxmlformats.org/officeDocument/2006/relationships/image" Target="../media/image22.png" /><Relationship Id="rId2" Type="http://schemas.openxmlformats.org/officeDocument/2006/relationships/image" Target="../media/image1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jpeg" /><Relationship Id="rId7" Type="http://schemas.openxmlformats.org/officeDocument/2006/relationships/hyperlink" Target="*L.mp4" TargetMode="External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6.png" /><Relationship Id="rId11" Type="http://schemas.openxmlformats.org/officeDocument/2006/relationships/image" Target="../media/image37.png" /><Relationship Id="rId12" Type="http://schemas.openxmlformats.org/officeDocument/2006/relationships/image" Target="../media/image38.png" /><Relationship Id="rId13" Type="http://schemas.openxmlformats.org/officeDocument/2006/relationships/image" Target="../media/image39.png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Relationship Id="rId5" Type="http://schemas.openxmlformats.org/officeDocument/2006/relationships/image" Target="../media/image31.png" /><Relationship Id="rId6" Type="http://schemas.openxmlformats.org/officeDocument/2006/relationships/image" Target="../media/image32.png" /><Relationship Id="rId7" Type="http://schemas.openxmlformats.org/officeDocument/2006/relationships/image" Target="../media/image33.png" /><Relationship Id="rId8" Type="http://schemas.openxmlformats.org/officeDocument/2006/relationships/image" Target="../media/image34.png" /><Relationship Id="rId9" Type="http://schemas.openxmlformats.org/officeDocument/2006/relationships/image" Target="../media/image3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0.jpeg" /><Relationship Id="rId3" Type="http://schemas.openxmlformats.org/officeDocument/2006/relationships/image" Target="../media/image4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9.png" /><Relationship Id="rId11" Type="http://schemas.openxmlformats.org/officeDocument/2006/relationships/image" Target="../media/image50.png" /><Relationship Id="rId12" Type="http://schemas.openxmlformats.org/officeDocument/2006/relationships/image" Target="../media/image51.png" /><Relationship Id="rId13" Type="http://schemas.openxmlformats.org/officeDocument/2006/relationships/image" Target="../media/image52.png" /><Relationship Id="rId14" Type="http://schemas.openxmlformats.org/officeDocument/2006/relationships/image" Target="../media/image53.png" /><Relationship Id="rId15" Type="http://schemas.openxmlformats.org/officeDocument/2006/relationships/image" Target="../media/image54.png" /><Relationship Id="rId16" Type="http://schemas.openxmlformats.org/officeDocument/2006/relationships/image" Target="../media/image55.png" /><Relationship Id="rId17" Type="http://schemas.openxmlformats.org/officeDocument/2006/relationships/image" Target="../media/image56.png" /><Relationship Id="rId2" Type="http://schemas.openxmlformats.org/officeDocument/2006/relationships/image" Target="../media/image42.png" /><Relationship Id="rId3" Type="http://schemas.openxmlformats.org/officeDocument/2006/relationships/image" Target="../media/image43.png" /><Relationship Id="rId4" Type="http://schemas.openxmlformats.org/officeDocument/2006/relationships/image" Target="../media/image44.png" /><Relationship Id="rId5" Type="http://schemas.openxmlformats.org/officeDocument/2006/relationships/image" Target="../media/image45.png" /><Relationship Id="rId6" Type="http://schemas.openxmlformats.org/officeDocument/2006/relationships/image" Target="../media/image46.png" /><Relationship Id="rId7" Type="http://schemas.openxmlformats.org/officeDocument/2006/relationships/image" Target="../media/image47.png" /><Relationship Id="rId8" Type="http://schemas.openxmlformats.org/officeDocument/2006/relationships/image" Target="../media/image48.png" /><Relationship Id="rId9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7.jpeg" /><Relationship Id="rId3" Type="http://schemas.openxmlformats.org/officeDocument/2006/relationships/hyperlink" Target="_x0014__x0005_(720P).qlv" TargetMode="External" /><Relationship Id="rId4" Type="http://schemas.openxmlformats.org/officeDocument/2006/relationships/image" Target="../media/image58.jpeg" /><Relationship Id="rId5" Type="http://schemas.openxmlformats.org/officeDocument/2006/relationships/image" Target="../media/image59.jpeg" /><Relationship Id="rId6" Type="http://schemas.openxmlformats.org/officeDocument/2006/relationships/image" Target="../media/image1.png" /><Relationship Id="rId7" Type="http://schemas.openxmlformats.org/officeDocument/2006/relationships/image" Target="../media/image6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6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6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6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6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5.png" /><Relationship Id="rId3" Type="http://schemas.openxmlformats.org/officeDocument/2006/relationships/image" Target="../media/image66.png" /><Relationship Id="rId4" Type="http://schemas.openxmlformats.org/officeDocument/2006/relationships/image" Target="../media/image67.png" /><Relationship Id="rId5" Type="http://schemas.openxmlformats.org/officeDocument/2006/relationships/image" Target="../media/image68.png" /><Relationship Id="rId6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9.png" /><Relationship Id="rId3" Type="http://schemas.openxmlformats.org/officeDocument/2006/relationships/image" Target="../media/image70.png" /><Relationship Id="rId4" Type="http://schemas.openxmlformats.org/officeDocument/2006/relationships/image" Target="../media/image71.jpeg" /><Relationship Id="rId5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2.jpeg" /><Relationship Id="rId3" Type="http://schemas.openxmlformats.org/officeDocument/2006/relationships/image" Target="../media/image1.png" /><Relationship Id="rId4" Type="http://schemas.openxmlformats.org/officeDocument/2006/relationships/image" Target="../media/image7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74.png" /><Relationship Id="rId4" Type="http://schemas.openxmlformats.org/officeDocument/2006/relationships/image" Target="../media/image7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420001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381000" y="828674"/>
          <a:ext cx="8418195" cy="3753847"/>
        </p:xfrm>
        <a:graphic>
          <a:graphicData uri="http://schemas.openxmlformats.org/drawingml/2006/table">
            <a:tbl>
              <a:tblPr/>
              <a:tblGrid>
                <a:gridCol w="8418195"/>
              </a:tblGrid>
              <a:tr h="3727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en-US" altLang="en-US" sz="300"/>
                    </a:p>
                    <a:p>
                      <a:pPr marL="12319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400" kern="0" spc="-160">
                          <a:solidFill>
                            <a:srgbClr val="FFFF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学完本节课，学生能够：</a:t>
                      </a:r>
                      <a:endParaRPr lang="en-US" altLang="en-US" sz="2400"/>
                    </a:p>
                    <a:p>
                      <a:pPr marL="123825" algn="l" rtl="0" eaLnBrk="0">
                        <a:lnSpc>
                          <a:spcPct val="95000"/>
                        </a:lnSpc>
                        <a:spcBef>
                          <a:spcPts val="755"/>
                        </a:spcBef>
                      </a:pPr>
                      <a:r>
                        <a:rPr sz="1700" kern="0" spc="-120">
                          <a:solidFill>
                            <a:srgbClr val="E1F0FF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 </a:t>
                      </a:r>
                      <a:r>
                        <a:rPr sz="2800" kern="0" spc="-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1. 熟悉话题语境，获取</a:t>
                      </a:r>
                      <a:r>
                        <a:rPr sz="2800" kern="0" spc="-1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课文主旨大意；</a:t>
                      </a:r>
                      <a:endParaRPr lang="en-US" altLang="en-US" sz="2800"/>
                    </a:p>
                    <a:p>
                      <a:pPr marL="123825" algn="l" rtl="0" eaLnBrk="0">
                        <a:lnSpc>
                          <a:spcPct val="95000"/>
                        </a:lnSpc>
                        <a:spcBef>
                          <a:spcPts val="830"/>
                        </a:spcBef>
                      </a:pPr>
                      <a:r>
                        <a:rPr sz="1700" kern="0" spc="-100">
                          <a:solidFill>
                            <a:srgbClr val="E1F0FF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 </a:t>
                      </a:r>
                      <a:r>
                        <a:rPr sz="2800" kern="0" spc="-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2. 感知叙述类科学游记的文</a:t>
                      </a:r>
                      <a:r>
                        <a:rPr sz="2800" kern="0" spc="-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本结构和语言特点，</a:t>
                      </a:r>
                      <a:endParaRPr lang="en-US" altLang="en-US" sz="2800"/>
                    </a:p>
                    <a:p>
                      <a:pPr marL="1544320" algn="l" rtl="0" eaLnBrk="0">
                        <a:lnSpc>
                          <a:spcPct val="95000"/>
                        </a:lnSpc>
                        <a:spcBef>
                          <a:spcPts val="700"/>
                        </a:spcBef>
                      </a:pPr>
                      <a:r>
                        <a:rPr sz="2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按照时间和事件发展顺序梳理Darwin发现之</a:t>
                      </a:r>
                      <a:endParaRPr lang="en-US" altLang="en-US" sz="2800"/>
                    </a:p>
                    <a:p>
                      <a:pPr marL="118110" algn="l" rtl="0" eaLnBrk="0">
                        <a:lnSpc>
                          <a:spcPts val="3160"/>
                        </a:lnSpc>
                        <a:spcBef>
                          <a:spcPts val="325"/>
                        </a:spcBef>
                      </a:pPr>
                      <a:r>
                        <a:rPr sz="2400" kern="0" spc="-15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旅；</a:t>
                      </a:r>
                      <a:endParaRPr lang="en-US" altLang="en-US" sz="2400"/>
                    </a:p>
                    <a:p>
                      <a:pPr marL="123825" algn="l" rtl="0" eaLnBrk="0">
                        <a:lnSpc>
                          <a:spcPct val="95000"/>
                        </a:lnSpc>
                        <a:spcBef>
                          <a:spcPts val="705"/>
                        </a:spcBef>
                      </a:pPr>
                      <a:r>
                        <a:rPr sz="1700" kern="0" spc="-20">
                          <a:solidFill>
                            <a:srgbClr val="E1F0FF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 </a:t>
                      </a:r>
                      <a:r>
                        <a:rPr sz="2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3. 学习掌握并运用相关词句</a:t>
                      </a:r>
                      <a:r>
                        <a:rPr sz="2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简述Darwin的发现之</a:t>
                      </a:r>
                      <a:endParaRPr lang="en-US" altLang="en-US" sz="2800"/>
                    </a:p>
                    <a:p>
                      <a:pPr marL="461010" algn="l" rtl="0" eaLnBrk="0">
                        <a:lnSpc>
                          <a:spcPts val="3160"/>
                        </a:lnSpc>
                        <a:spcBef>
                          <a:spcPts val="335"/>
                        </a:spcBef>
                      </a:pPr>
                      <a:r>
                        <a:rPr sz="2400" kern="0" spc="-150">
                          <a:solidFill>
                            <a:srgbClr val="FFFFFF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旅；</a:t>
                      </a:r>
                      <a:endParaRPr lang="en-US" altLang="en-US" sz="24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en-US" altLang="en-US" sz="700"/>
                    </a:p>
                    <a:p>
                      <a:pPr marL="123825" algn="l" rtl="0" eaLnBrk="0">
                        <a:lnSpc>
                          <a:spcPct val="82000"/>
                        </a:lnSpc>
                        <a:spcBef>
                          <a:spcPct val="0"/>
                        </a:spcBef>
                        <a:tabLst>
                          <a:tab pos="8404225"/>
                        </a:tabLst>
                      </a:pPr>
                      <a:r>
                        <a:rPr sz="1700" u="sng" kern="0" spc="-110">
                          <a:solidFill>
                            <a:srgbClr val="E1F0FF">
                              <a:alpha val="100000"/>
                            </a:srgbClr>
                          </a:solidFill>
                          <a:uFill>
                            <a:solidFill>
                              <a:srgbClr val="23FFFF"/>
                            </a:solidFill>
                          </a:u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 </a:t>
                      </a:r>
                      <a:r>
                        <a:rPr sz="2800" u="sng" kern="0" spc="-110">
                          <a:solidFill>
                            <a:srgbClr val="FFFFFF">
                              <a:alpha val="100000"/>
                            </a:srgbClr>
                          </a:solidFill>
                          <a:uFill>
                            <a:solidFill>
                              <a:srgbClr val="23FFFF"/>
                            </a:solidFill>
                          </a:u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4. 理解科学基于实践，体会科学</a:t>
                      </a:r>
                      <a:r>
                        <a:rPr sz="2800" u="sng" kern="0" spc="-120">
                          <a:solidFill>
                            <a:srgbClr val="FFFFFF">
                              <a:alpha val="100000"/>
                            </a:srgbClr>
                          </a:solidFill>
                          <a:uFill>
                            <a:solidFill>
                              <a:srgbClr val="23FFFF"/>
                            </a:solidFill>
                          </a:u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探索的艰辛，</a:t>
                      </a:r>
                      <a:r>
                        <a:rPr sz="2800" u="sng" kern="0" spc="0">
                          <a:solidFill>
                            <a:srgbClr val="FFFFFF">
                              <a:alpha val="100000"/>
                            </a:srgbClr>
                          </a:solidFill>
                          <a:uFill>
                            <a:solidFill>
                              <a:srgbClr val="23FFFF"/>
                            </a:solidFill>
                          </a:u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	</a:t>
                      </a:r>
                      <a:endParaRPr lang="en-US" altLang="en-US" sz="2800"/>
                    </a:p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textbox 10"/>
          <p:cNvSpPr/>
          <p:nvPr/>
        </p:nvSpPr>
        <p:spPr>
          <a:xfrm>
            <a:off x="1917408" y="4709439"/>
            <a:ext cx="4931409" cy="429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800" kern="0" spc="-1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学习科学家的科学和创新</a:t>
            </a:r>
            <a:r>
              <a:rPr sz="2800" kern="0" spc="-14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精神。</a:t>
            </a:r>
            <a:endParaRPr lang="en-US" altLang="en-US" sz="2800"/>
          </a:p>
        </p:txBody>
      </p:sp>
      <p:sp>
        <p:nvSpPr>
          <p:cNvPr id="12" name="textbox 12"/>
          <p:cNvSpPr/>
          <p:nvPr/>
        </p:nvSpPr>
        <p:spPr>
          <a:xfrm>
            <a:off x="2964208" y="70518"/>
            <a:ext cx="2247264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</a:pPr>
            <a:r>
              <a:rPr sz="4400" kern="0" spc="-30">
                <a:solidFill>
                  <a:srgbClr val="FFFF00">
                    <a:alpha val="100000"/>
                  </a:srgbClr>
                </a:solidFill>
                <a:latin typeface="MS Gothic" panose="020b0609070205080204" charset="-128"/>
                <a:ea typeface="MS Gothic" panose="020b0609070205080204" charset="-128"/>
                <a:cs typeface="MS Gothic" panose="020b0609070205080204" charset="-128"/>
              </a:rPr>
              <a:t>学</a:t>
            </a:r>
            <a:r>
              <a:rPr sz="4400" kern="0" spc="-30">
                <a:solidFill>
                  <a:srgbClr val="FFFF00">
                    <a:alpha val="100000"/>
                  </a:srgbClr>
                </a:solidFill>
                <a:latin typeface="Microsoft JhengHei" panose="020b0604030504040204" charset="-120"/>
                <a:ea typeface="Microsoft JhengHei" panose="020b0604030504040204" charset="-120"/>
                <a:cs typeface="Microsoft JhengHei" panose="020b0604030504040204" charset="-120"/>
              </a:rPr>
              <a:t>习目标</a:t>
            </a:r>
            <a:endParaRPr lang="en-US" altLang="en-US" sz="4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400" y="1524000"/>
            <a:ext cx="2082800" cy="3149600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83300" y="1181100"/>
            <a:ext cx="2330450" cy="302895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171283" y="2452687"/>
            <a:ext cx="1158203" cy="1971707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1385446" y="478693"/>
            <a:ext cx="7319644" cy="4654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4500" b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4500" b="1" kern="0" spc="9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500" b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Journey</a:t>
            </a:r>
            <a:r>
              <a:rPr sz="4500" b="1" kern="0" spc="9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500" b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of</a:t>
            </a:r>
            <a:r>
              <a:rPr sz="4500" b="1" kern="0" spc="-28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500" b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Discovery</a:t>
            </a:r>
            <a:endParaRPr lang="en-US" altLang="en-US" sz="4500"/>
          </a:p>
          <a:p>
            <a:pPr algn="l" rtl="0" eaLnBrk="0">
              <a:lnSpc>
                <a:spcPct val="106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marL="631190" algn="l" rtl="0" eaLnBrk="0">
              <a:lnSpc>
                <a:spcPct val="81000"/>
              </a:lnSpc>
              <a:spcBef>
                <a:spcPts val="840"/>
              </a:spcBef>
            </a:pP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higher forms of</a:t>
            </a:r>
            <a:r>
              <a:rPr sz="2800" b="1" kern="0" spc="16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life</a:t>
            </a:r>
            <a:endParaRPr lang="en-US" altLang="en-US" sz="28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algn="l" rtl="0" eaLnBrk="0">
              <a:lnSpc>
                <a:spcPct val="111000"/>
              </a:lnSpc>
            </a:pPr>
            <a:endParaRPr lang="en-US" altLang="en-US" sz="1000"/>
          </a:p>
          <a:p>
            <a:pPr marL="1520190" algn="l" rtl="0" eaLnBrk="0">
              <a:lnSpc>
                <a:spcPct val="77000"/>
              </a:lnSpc>
              <a:spcBef>
                <a:spcPts val="840"/>
              </a:spcBef>
            </a:pPr>
            <a:r>
              <a:rPr sz="28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evolve---evolution</a:t>
            </a:r>
            <a:endParaRPr lang="en-US" altLang="en-US" sz="28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19000"/>
              </a:lnSpc>
            </a:pPr>
            <a:endParaRPr lang="en-US" altLang="en-US" sz="1000"/>
          </a:p>
          <a:p>
            <a:pPr marL="737870" algn="l" rtl="0" eaLnBrk="0">
              <a:lnSpc>
                <a:spcPct val="82000"/>
              </a:lnSpc>
              <a:spcBef>
                <a:spcPts val="840"/>
              </a:spcBef>
            </a:pP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lower forms of</a:t>
            </a:r>
            <a:r>
              <a:rPr sz="2800" b="1" kern="0" spc="14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life</a:t>
            </a:r>
            <a:endParaRPr lang="en-US" altLang="en-US" sz="2800"/>
          </a:p>
          <a:p>
            <a:pPr algn="l" rtl="0" eaLnBrk="0">
              <a:lnSpc>
                <a:spcPct val="105000"/>
              </a:lnSpc>
            </a:pPr>
            <a:endParaRPr lang="en-US" altLang="en-US" sz="1400"/>
          </a:p>
          <a:p>
            <a:pPr algn="l" rtl="0" eaLnBrk="0">
              <a:lnSpc>
                <a:spcPct val="12000"/>
              </a:lnSpc>
            </a:pPr>
            <a:endParaRPr lang="en-US" altLang="en-US" sz="100"/>
          </a:p>
          <a:p>
            <a:pPr marL="5810250" indent="-1510030" algn="l" rtl="0" eaLnBrk="0">
              <a:lnSpc>
                <a:spcPct val="88000"/>
              </a:lnSpc>
            </a:pPr>
            <a:r>
              <a:rPr sz="2800" b="1" kern="0" spc="-2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ape   </a:t>
            </a:r>
            <a:r>
              <a:rPr sz="3600" b="1" kern="0" spc="-2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---</a:t>
            </a:r>
            <a:r>
              <a:rPr sz="3600" b="1" kern="0" spc="18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600" b="1" kern="0" spc="-2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ancestor</a:t>
            </a:r>
            <a:r>
              <a:rPr sz="3600" b="1" kern="0" spc="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400" kern="0" spc="-3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祖先</a:t>
            </a:r>
            <a:endParaRPr lang="en-US" altLang="en-US" sz="2400"/>
          </a:p>
        </p:txBody>
      </p:sp>
      <p:sp>
        <p:nvSpPr>
          <p:cNvPr id="26" name="textbox 26"/>
          <p:cNvSpPr/>
          <p:nvPr/>
        </p:nvSpPr>
        <p:spPr>
          <a:xfrm>
            <a:off x="22225" y="4551361"/>
            <a:ext cx="4027804" cy="58610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900"/>
          </a:p>
          <a:p>
            <a:pPr algn="l" rtl="0" eaLnBrk="0">
              <a:lnSpc>
                <a:spcPct val="6000"/>
              </a:lnSpc>
            </a:pPr>
            <a:endParaRPr lang="en-US" altLang="en-US" sz="100"/>
          </a:p>
          <a:p>
            <a:pPr marL="90805" algn="l" rtl="0" eaLnBrk="0">
              <a:lnSpc>
                <a:spcPct val="80000"/>
              </a:lnSpc>
            </a:pPr>
            <a:r>
              <a:rPr sz="3200" b="1" kern="0" spc="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An evolutio</a:t>
            </a:r>
            <a:r>
              <a:rPr sz="3200" b="1" kern="0" spc="-1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nary</a:t>
            </a:r>
            <a:endParaRPr lang="en-US" altLang="en-US" sz="32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639128" y="2047875"/>
            <a:ext cx="265293" cy="17684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444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3911600"/>
            <a:ext cx="1468437" cy="1231900"/>
          </a:xfrm>
          <a:prstGeom prst="rect">
            <a:avLst/>
          </a:prstGeom>
        </p:spPr>
      </p:pic>
      <p:graphicFrame>
        <p:nvGraphicFramePr>
          <p:cNvPr id="36" name="table 36"/>
          <p:cNvGraphicFramePr>
            <a:graphicFrameLocks noGrp="1"/>
          </p:cNvGraphicFramePr>
          <p:nvPr/>
        </p:nvGraphicFramePr>
        <p:xfrm>
          <a:off x="160338" y="1427162"/>
          <a:ext cx="4768214" cy="3585845"/>
        </p:xfrm>
        <a:graphic>
          <a:graphicData uri="http://schemas.openxmlformats.org/drawingml/2006/table">
            <a:tbl>
              <a:tblPr/>
              <a:tblGrid>
                <a:gridCol w="4768214"/>
              </a:tblGrid>
              <a:tr h="35477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7800" y="1447800"/>
            <a:ext cx="4730750" cy="3548062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515100" y="431800"/>
            <a:ext cx="2079626" cy="2674937"/>
          </a:xfrm>
          <a:prstGeom prst="rect">
            <a:avLst/>
          </a:prstGeom>
        </p:spPr>
      </p:pic>
      <p:sp>
        <p:nvSpPr>
          <p:cNvPr id="42" name="path"/>
          <p:cNvSpPr/>
          <p:nvPr/>
        </p:nvSpPr>
        <p:spPr>
          <a:xfrm>
            <a:off x="6497638" y="417512"/>
            <a:ext cx="2116138" cy="2708275"/>
          </a:xfrm>
          <a:custGeom>
            <a:rect l="0" t="0" r="0" b="0"/>
            <a:pathLst>
              <a:path w="3332" h="4265">
                <a:moveTo>
                  <a:pt x="30" y="30"/>
                </a:moveTo>
                <a:lnTo>
                  <a:pt x="3302" y="30"/>
                </a:lnTo>
                <a:lnTo>
                  <a:pt x="3302" y="4235"/>
                </a:lnTo>
                <a:lnTo>
                  <a:pt x="30" y="4235"/>
                </a:lnTo>
                <a:lnTo>
                  <a:pt x="30" y="30"/>
                </a:lnTo>
                <a:close/>
              </a:path>
            </a:pathLst>
          </a:custGeom>
          <a:noFill/>
          <a:ln w="38100" cap="flat">
            <a:solidFill>
              <a:srgbClr val="FF0066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textbox 44"/>
          <p:cNvSpPr/>
          <p:nvPr/>
        </p:nvSpPr>
        <p:spPr>
          <a:xfrm>
            <a:off x="625271" y="633917"/>
            <a:ext cx="5884545" cy="566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4400" b="1" kern="0" spc="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 Theory of</a:t>
            </a:r>
            <a:r>
              <a:rPr sz="4400" b="1" kern="0" spc="-24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4400" b="1" kern="0" spc="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Evolution</a:t>
            </a:r>
            <a:endParaRPr lang="en-US" altLang="en-US" sz="4400"/>
          </a:p>
        </p:txBody>
      </p:sp>
      <p:sp>
        <p:nvSpPr>
          <p:cNvPr id="46" name="textbox 46"/>
          <p:cNvSpPr/>
          <p:nvPr/>
        </p:nvSpPr>
        <p:spPr>
          <a:xfrm>
            <a:off x="5513526" y="3324029"/>
            <a:ext cx="2755264" cy="1198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000"/>
              </a:lnSpc>
            </a:pPr>
            <a:endParaRPr lang="en-US" altLang="en-US" sz="100"/>
          </a:p>
          <a:p>
            <a:pPr marL="12700" indent="8890" algn="l" rtl="0" eaLnBrk="0">
              <a:lnSpc>
                <a:spcPct val="91000"/>
              </a:lnSpc>
            </a:pPr>
            <a:r>
              <a:rPr sz="2800" b="1" i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On</a:t>
            </a:r>
            <a:r>
              <a:rPr sz="2800" b="1" i="1" kern="0" spc="2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i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</a:t>
            </a:r>
            <a:r>
              <a:rPr sz="2800" b="1" i="1" kern="0" spc="2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i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Orig</a:t>
            </a:r>
            <a:r>
              <a:rPr sz="2800" b="1" i="1" kern="0" spc="-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</a:t>
            </a:r>
            <a:r>
              <a:rPr sz="2800" b="1" i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n</a:t>
            </a:r>
            <a:r>
              <a:rPr sz="2800" b="1" i="1" kern="0" spc="1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i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2800" b="1" i="1" kern="0" spc="2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</a:t>
            </a:r>
            <a:r>
              <a:rPr sz="2800" b="1" i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i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Species</a:t>
            </a:r>
            <a:endParaRPr lang="en-US" altLang="en-US" sz="2800"/>
          </a:p>
          <a:p>
            <a:pPr marL="750570" algn="l" rtl="0" eaLnBrk="0">
              <a:lnSpc>
                <a:spcPct val="92000"/>
              </a:lnSpc>
              <a:spcBef>
                <a:spcPts val="375"/>
              </a:spcBef>
            </a:pPr>
            <a:r>
              <a:rPr sz="2500" i="1" kern="0" spc="-17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《物种起源》</a:t>
            </a:r>
            <a:endParaRPr lang="en-US" altLang="en-US" sz="2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graphicFrame>
        <p:nvGraphicFramePr>
          <p:cNvPr id="54" name="table 54"/>
          <p:cNvGraphicFramePr>
            <a:graphicFrameLocks noGrp="1"/>
          </p:cNvGraphicFramePr>
          <p:nvPr/>
        </p:nvGraphicFramePr>
        <p:xfrm>
          <a:off x="2819400" y="579437"/>
          <a:ext cx="6194425" cy="1580514"/>
        </p:xfrm>
        <a:graphic>
          <a:graphicData uri="http://schemas.openxmlformats.org/drawingml/2006/table">
            <a:tbl>
              <a:tblPr/>
              <a:tblGrid>
                <a:gridCol w="6194425"/>
              </a:tblGrid>
              <a:tr h="12998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en-US" altLang="en-US" sz="1000"/>
                    </a:p>
                    <a:p>
                      <a:pPr marL="111760" indent="418465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2400" b="1" u="sng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The</a:t>
                      </a:r>
                      <a:r>
                        <a:rPr sz="2400" b="1" u="sng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u="sng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book</a:t>
                      </a:r>
                      <a:r>
                        <a:rPr sz="2400" b="1" u="sng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i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on</a:t>
                      </a:r>
                      <a:r>
                        <a:rPr sz="2400" b="1" i="1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i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the</a:t>
                      </a:r>
                      <a:r>
                        <a:rPr sz="2400" b="1" i="1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i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Origin of</a:t>
                      </a:r>
                      <a:r>
                        <a:rPr sz="2400" b="1" i="1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i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Species</a:t>
                      </a:r>
                      <a:r>
                        <a:rPr sz="24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,</a:t>
                      </a:r>
                      <a:r>
                        <a:rPr sz="24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    about the th</a:t>
                      </a: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eory of evolution,</a:t>
                      </a:r>
                      <a:r>
                        <a:rPr sz="2400" b="1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u="sng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is</a:t>
                      </a:r>
                      <a:endParaRPr lang="en-US" altLang="en-US" sz="2400"/>
                    </a:p>
                    <a:p>
                      <a:pPr marL="120650" algn="l" rtl="0" eaLnBrk="0">
                        <a:lnSpc>
                          <a:spcPct val="81000"/>
                        </a:lnSpc>
                        <a:spcBef>
                          <a:spcPts val="545"/>
                        </a:spcBef>
                      </a:pPr>
                      <a:r>
                        <a:rPr sz="2400" b="1" u="sng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regarded</a:t>
                      </a:r>
                      <a:r>
                        <a:rPr sz="2400" b="1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u="sng" kern="0" spc="-58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u="sng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as</a:t>
                      </a:r>
                      <a:r>
                        <a:rPr sz="2400" b="1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u="sng" kern="0" spc="-57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u="sng" kern="0" spc="-1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one</a:t>
                      </a:r>
                      <a:r>
                        <a:rPr sz="2400" b="1" u="sng" kern="0" spc="-2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of the most</a:t>
                      </a:r>
                      <a:r>
                        <a:rPr sz="2400" b="1" u="sng" kern="0" spc="17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u="sng" kern="0" spc="-2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important</a:t>
                      </a:r>
                      <a:endParaRPr lang="en-US" altLang="en-US" sz="2400"/>
                    </a:p>
                  </a:txBody>
                  <a:tcPr marL="0" marR="0" marT="0" marB="0">
                    <a:lnL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2806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en-US" altLang="en-US" sz="100"/>
                    </a:p>
                    <a:p>
                      <a:pPr marL="101600" algn="l" rtl="0" eaLnBrk="0">
                        <a:lnSpc>
                          <a:spcPct val="70000"/>
                        </a:lnSpc>
                      </a:pPr>
                      <a:r>
                        <a:rPr sz="2400" b="1" kern="0" spc="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works</a:t>
                      </a:r>
                      <a:r>
                        <a:rPr sz="2400" b="1" kern="0" spc="4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ever</a:t>
                      </a:r>
                      <a:r>
                        <a:rPr sz="2400" b="1" kern="0" spc="4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written</a:t>
                      </a:r>
                      <a:r>
                        <a:rPr sz="2400" b="1" kern="0" spc="40">
                          <a:solidFill>
                            <a:srgbClr val="FF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.</a:t>
                      </a:r>
                      <a:endParaRPr lang="en-US" altLang="en-US" sz="2400"/>
                    </a:p>
                  </a:txBody>
                  <a:tcPr marL="0" marR="0" marT="0" marB="0">
                    <a:lnL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6" name="path"/>
          <p:cNvSpPr/>
          <p:nvPr/>
        </p:nvSpPr>
        <p:spPr>
          <a:xfrm>
            <a:off x="4667455" y="1772882"/>
            <a:ext cx="84683" cy="21335"/>
          </a:xfrm>
          <a:custGeom>
            <a:rect l="0" t="0" r="0" b="0"/>
            <a:pathLst>
              <a:path w="133" h="33">
                <a:moveTo>
                  <a:pt x="0" y="0"/>
                </a:moveTo>
                <a:lnTo>
                  <a:pt x="133" y="0"/>
                </a:lnTo>
                <a:lnTo>
                  <a:pt x="133" y="33"/>
                </a:lnTo>
                <a:lnTo>
                  <a:pt x="0" y="33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path"/>
          <p:cNvSpPr/>
          <p:nvPr/>
        </p:nvSpPr>
        <p:spPr>
          <a:xfrm>
            <a:off x="4237202" y="1772882"/>
            <a:ext cx="84683" cy="21335"/>
          </a:xfrm>
          <a:custGeom>
            <a:rect l="0" t="0" r="0" b="0"/>
            <a:pathLst>
              <a:path w="133" h="33">
                <a:moveTo>
                  <a:pt x="0" y="0"/>
                </a:moveTo>
                <a:lnTo>
                  <a:pt x="133" y="0"/>
                </a:lnTo>
                <a:lnTo>
                  <a:pt x="133" y="33"/>
                </a:lnTo>
                <a:lnTo>
                  <a:pt x="0" y="33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60" name="table 60"/>
          <p:cNvGraphicFramePr>
            <a:graphicFrameLocks noGrp="1"/>
          </p:cNvGraphicFramePr>
          <p:nvPr/>
        </p:nvGraphicFramePr>
        <p:xfrm>
          <a:off x="2759075" y="2309812"/>
          <a:ext cx="6203950" cy="858520"/>
        </p:xfrm>
        <a:graphic>
          <a:graphicData uri="http://schemas.openxmlformats.org/drawingml/2006/table">
            <a:tbl>
              <a:tblPr/>
              <a:tblGrid>
                <a:gridCol w="6203950"/>
              </a:tblGrid>
              <a:tr h="8299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"/>
                    </a:p>
                    <a:p>
                      <a:pPr marL="125730" algn="l" rtl="0" eaLnBrk="0">
                        <a:lnSpc>
                          <a:spcPct val="99000"/>
                        </a:lnSpc>
                        <a:spcBef>
                          <a:spcPct val="0"/>
                        </a:spcBef>
                      </a:pPr>
                      <a:r>
                        <a:rPr sz="3600" b="1" kern="0" spc="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1.</a:t>
                      </a:r>
                      <a:r>
                        <a:rPr sz="23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600" b="1" kern="0" spc="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23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600" b="1" kern="0" spc="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content</a:t>
                      </a:r>
                      <a:r>
                        <a:rPr sz="2300" b="1" kern="0" spc="2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3600" b="1" kern="0" spc="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:</a:t>
                      </a:r>
                      <a:r>
                        <a:rPr sz="2300" b="1" kern="0" spc="13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4300" b="1" kern="0" spc="0" baseline="-500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…</a:t>
                      </a:r>
                      <a:r>
                        <a:rPr sz="4300" b="1" kern="0" spc="-10" baseline="-500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evolve</a:t>
                      </a:r>
                      <a:r>
                        <a:rPr sz="2700" b="1" kern="0" spc="-1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          </a:t>
                      </a:r>
                      <a:r>
                        <a:rPr sz="3600" b="1" kern="0" spc="-10" baseline="1700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believe</a:t>
                      </a:r>
                      <a:endParaRPr lang="en-US" altLang="en-US" sz="3600" baseline="17000"/>
                    </a:p>
                    <a:p>
                      <a:pPr marL="113030" algn="l" rtl="0" eaLnBrk="0">
                        <a:lnSpc>
                          <a:spcPct val="69000"/>
                        </a:lnSpc>
                        <a:spcBef>
                          <a:spcPts val="565"/>
                        </a:spcBef>
                      </a:pPr>
                      <a:r>
                        <a:rPr sz="24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2. people’s</a:t>
                      </a:r>
                      <a:r>
                        <a:rPr sz="2400" b="1" kern="0" spc="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4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reac   </a:t>
                      </a:r>
                      <a:r>
                        <a:rPr sz="4300" b="1" kern="0" spc="-90" baseline="-800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</a:t>
                      </a:r>
                      <a:r>
                        <a:rPr sz="24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4300" b="1" kern="0" spc="-90" baseline="-400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</a:t>
                      </a:r>
                      <a:r>
                        <a:rPr sz="3600" b="1" kern="0" spc="-90" baseline="-4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2400" b="1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:</a:t>
                      </a:r>
                      <a:r>
                        <a:rPr sz="2400" b="1" kern="0" spc="-9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</a:t>
                      </a:r>
                      <a:r>
                        <a:rPr sz="2400" b="1" kern="0" spc="9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</a:t>
                      </a:r>
                      <a:r>
                        <a:rPr sz="2400" b="1" kern="0" spc="-9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ocked</a:t>
                      </a:r>
                      <a:r>
                        <a:rPr sz="2400" b="1" kern="0" spc="14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kern="0" spc="-9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---</a:t>
                      </a:r>
                      <a:r>
                        <a:rPr sz="2400" b="1" kern="0" spc="16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kern="0" spc="-9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refuse to</a:t>
                      </a:r>
                      <a:endParaRPr lang="en-US" altLang="en-US" sz="2400"/>
                    </a:p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2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811407" y="2828786"/>
            <a:ext cx="320750" cy="261142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830726" y="2820195"/>
            <a:ext cx="123950" cy="269733"/>
          </a:xfrm>
          <a:prstGeom prst="rect">
            <a:avLst/>
          </a:prstGeom>
        </p:spPr>
      </p:pic>
      <p:pic>
        <p:nvPicPr>
          <p:cNvPr id="66" name="picture 6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697577" y="2827140"/>
            <a:ext cx="126747" cy="262788"/>
          </a:xfrm>
          <a:prstGeom prst="rect">
            <a:avLst/>
          </a:prstGeom>
        </p:spPr>
      </p:pic>
      <p:graphicFrame>
        <p:nvGraphicFramePr>
          <p:cNvPr id="68" name="table 68"/>
          <p:cNvGraphicFramePr>
            <a:graphicFrameLocks noGrp="1"/>
          </p:cNvGraphicFramePr>
          <p:nvPr/>
        </p:nvGraphicFramePr>
        <p:xfrm>
          <a:off x="6418261" y="3354387"/>
          <a:ext cx="2299969" cy="1712595"/>
        </p:xfrm>
        <a:graphic>
          <a:graphicData uri="http://schemas.openxmlformats.org/drawingml/2006/table">
            <a:tbl>
              <a:tblPr/>
              <a:tblGrid>
                <a:gridCol w="2299969"/>
              </a:tblGrid>
              <a:tr h="16744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0" name="picture 70">
            <a:hlinkClick r:id="rId7" action="ppaction://hlinkfile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438900" y="3378199"/>
            <a:ext cx="2262188" cy="1674812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6788" y="4075979"/>
            <a:ext cx="223262" cy="215721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581362" y="3531781"/>
            <a:ext cx="3041014" cy="923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12700" algn="l" rtl="0" eaLnBrk="0">
              <a:lnSpc>
                <a:spcPct val="79000"/>
              </a:lnSpc>
            </a:pPr>
            <a:r>
              <a:rPr sz="3200" b="1" kern="0" spc="-3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3200" b="1" kern="0" spc="-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</a:t>
            </a:r>
            <a:r>
              <a:rPr sz="32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</a:t>
            </a:r>
            <a:r>
              <a:rPr sz="32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origin</a:t>
            </a:r>
            <a:r>
              <a:rPr sz="3200" b="1" kern="0" spc="19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3200" b="1" kern="0" spc="-1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f</a:t>
            </a:r>
            <a:endParaRPr lang="en-US" altLang="en-US" sz="3200"/>
          </a:p>
          <a:p>
            <a:pPr marL="770890" algn="l" rtl="0" eaLnBrk="0">
              <a:lnSpc>
                <a:spcPct val="102000"/>
              </a:lnSpc>
              <a:spcBef>
                <a:spcPts val="20"/>
              </a:spcBef>
            </a:pPr>
            <a:r>
              <a:rPr sz="3200" b="1" u="sng" kern="0" spc="-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</a:t>
            </a:r>
            <a:r>
              <a:rPr sz="3200" b="1" kern="0" spc="-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</a:t>
            </a:r>
            <a:r>
              <a:rPr sz="3200" b="1" u="sng" kern="0" spc="-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</a:t>
            </a:r>
            <a:r>
              <a:rPr sz="3200" b="1" kern="0" spc="-2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cies</a:t>
            </a:r>
            <a:endParaRPr lang="en-US" altLang="en-US" sz="3200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11041" y="4000771"/>
            <a:ext cx="578266" cy="295890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127003" y="4075979"/>
            <a:ext cx="1095196" cy="301247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847655" y="4075979"/>
            <a:ext cx="1479371" cy="296088"/>
          </a:xfrm>
          <a:prstGeom prst="rect">
            <a:avLst/>
          </a:prstGeom>
        </p:spPr>
      </p:pic>
      <p:pic>
        <p:nvPicPr>
          <p:cNvPr id="82" name="picture 8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367238" y="3995810"/>
            <a:ext cx="414754" cy="300851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117475" y="3625850"/>
            <a:ext cx="6080125" cy="584200"/>
          </a:xfrm>
          <a:prstGeom prst="rect">
            <a:avLst/>
          </a:prstGeom>
          <a:solidFill>
            <a:srgbClr val="23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9000"/>
              </a:lnSpc>
            </a:pPr>
            <a:endParaRPr lang="en-US" altLang="en-US" sz="100"/>
          </a:p>
          <a:p>
            <a:pPr marL="99695" algn="l" rtl="0" eaLnBrk="0">
              <a:lnSpc>
                <a:spcPct val="77000"/>
              </a:lnSpc>
            </a:pPr>
            <a:r>
              <a:rPr sz="3200" b="1" kern="0" spc="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began with a journ</a:t>
            </a:r>
            <a:r>
              <a:rPr sz="3200" b="1" kern="0" spc="-1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ey </a:t>
            </a:r>
            <a:r>
              <a:rPr sz="3200" b="1" u="sng" kern="0" spc="-1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on the</a:t>
            </a:r>
            <a:endParaRPr lang="en-US" altLang="en-US" sz="3200"/>
          </a:p>
        </p:txBody>
      </p:sp>
      <p:graphicFrame>
        <p:nvGraphicFramePr>
          <p:cNvPr id="86" name="table 86"/>
          <p:cNvGraphicFramePr>
            <a:graphicFrameLocks noGrp="1"/>
          </p:cNvGraphicFramePr>
          <p:nvPr/>
        </p:nvGraphicFramePr>
        <p:xfrm>
          <a:off x="69850" y="204787"/>
          <a:ext cx="1069975" cy="1607820"/>
        </p:xfrm>
        <a:graphic>
          <a:graphicData uri="http://schemas.openxmlformats.org/drawingml/2006/table">
            <a:tbl>
              <a:tblPr>
                <a:solidFill>
                  <a:srgbClr val="FF0000"/>
                </a:solidFill>
              </a:tblPr>
              <a:tblGrid>
                <a:gridCol w="1069975"/>
              </a:tblGrid>
              <a:tr h="15697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pic>
        <p:nvPicPr>
          <p:cNvPr id="88" name="picture 8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88900" y="223837"/>
            <a:ext cx="1050925" cy="157480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3478167" y="86463"/>
            <a:ext cx="3844290" cy="423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79000"/>
              </a:lnSpc>
            </a:pPr>
            <a:r>
              <a:rPr sz="3300" b="1" i="1" kern="0" spc="33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After</a:t>
            </a:r>
            <a:r>
              <a:rPr sz="3300" b="1" i="1" kern="0" spc="-4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300" b="1" i="1" kern="0" spc="33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thejourney</a:t>
            </a:r>
            <a:endParaRPr lang="en-US" altLang="en-US" sz="3300"/>
          </a:p>
        </p:txBody>
      </p:sp>
      <p:sp>
        <p:nvSpPr>
          <p:cNvPr id="92" name="textbox 92"/>
          <p:cNvSpPr/>
          <p:nvPr/>
        </p:nvSpPr>
        <p:spPr>
          <a:xfrm>
            <a:off x="2272856" y="4625713"/>
            <a:ext cx="2667635" cy="475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00"/>
              </a:lnSpc>
            </a:pPr>
            <a:endParaRPr lang="en-US" altLang="en-US" sz="100"/>
          </a:p>
          <a:p>
            <a:pPr marL="12700" algn="l" rtl="0" eaLnBrk="0">
              <a:lnSpc>
                <a:spcPct val="89000"/>
              </a:lnSpc>
            </a:pPr>
            <a:r>
              <a:rPr sz="3200" b="1" i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italic</a:t>
            </a:r>
            <a:r>
              <a:rPr sz="3200" b="1" i="1" kern="0" spc="16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200" b="1" i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type</a:t>
            </a:r>
            <a:r>
              <a:rPr sz="3200" b="1" i="1" kern="0" spc="16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300" i="1" kern="0" spc="160">
                <a:ln w="13546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斜体</a:t>
            </a:r>
            <a:endParaRPr lang="en-US" altLang="en-US" sz="3300"/>
          </a:p>
        </p:txBody>
      </p:sp>
      <p:sp>
        <p:nvSpPr>
          <p:cNvPr id="94" name="textbox 94"/>
          <p:cNvSpPr/>
          <p:nvPr/>
        </p:nvSpPr>
        <p:spPr>
          <a:xfrm>
            <a:off x="186461" y="4259776"/>
            <a:ext cx="1184910" cy="414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3200" b="1" i="1" u="sng" kern="0" spc="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Beagle</a:t>
            </a:r>
            <a:endParaRPr lang="en-US" altLang="en-US" sz="3200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2339974" y="4210050"/>
            <a:ext cx="330125" cy="473107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88900" y="4221162"/>
            <a:ext cx="6348411" cy="171450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7064375" y="1804988"/>
            <a:ext cx="1589405" cy="462280"/>
          </a:xfrm>
          <a:prstGeom prst="rect">
            <a:avLst/>
          </a:prstGeom>
          <a:solidFill>
            <a:srgbClr val="23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800"/>
          </a:p>
          <a:p>
            <a:pPr marL="102870" algn="l" rtl="0" eaLnBrk="0">
              <a:lnSpc>
                <a:spcPct val="77000"/>
              </a:lnSpc>
              <a:spcBef>
                <a:spcPts val="5"/>
              </a:spcBef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convincin</a:t>
            </a: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</a:t>
            </a:r>
            <a:endParaRPr lang="en-US" altLang="en-US" sz="2400"/>
          </a:p>
        </p:txBody>
      </p:sp>
      <p:sp>
        <p:nvSpPr>
          <p:cNvPr id="102" name="textbox 102"/>
          <p:cNvSpPr/>
          <p:nvPr/>
        </p:nvSpPr>
        <p:spPr>
          <a:xfrm>
            <a:off x="1154595" y="2499938"/>
            <a:ext cx="1834514" cy="368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</a:pPr>
            <a:r>
              <a:rPr sz="28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 theor</a:t>
            </a:r>
            <a:r>
              <a:rPr sz="28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y</a:t>
            </a:r>
            <a:endParaRPr lang="en-US" altLang="en-US" sz="2800"/>
          </a:p>
        </p:txBody>
      </p:sp>
      <p:sp>
        <p:nvSpPr>
          <p:cNvPr id="104" name="textbox 104"/>
          <p:cNvSpPr/>
          <p:nvPr/>
        </p:nvSpPr>
        <p:spPr>
          <a:xfrm>
            <a:off x="1310169" y="1134688"/>
            <a:ext cx="866775" cy="796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065"/>
              </a:lnSpc>
            </a:pPr>
            <a:r>
              <a:rPr sz="28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</a:t>
            </a:r>
            <a:endParaRPr lang="en-US" altLang="en-US" sz="2800"/>
          </a:p>
          <a:p>
            <a:pPr marL="28575" algn="l" rtl="0" eaLnBrk="0">
              <a:lnSpc>
                <a:spcPts val="4000"/>
              </a:lnSpc>
            </a:pPr>
            <a:r>
              <a:rPr sz="2800" b="1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book</a:t>
            </a:r>
            <a:endParaRPr lang="en-US" altLang="en-US" sz="2800"/>
          </a:p>
        </p:txBody>
      </p:sp>
      <p:sp>
        <p:nvSpPr>
          <p:cNvPr id="106" name="textbox 106"/>
          <p:cNvSpPr/>
          <p:nvPr/>
        </p:nvSpPr>
        <p:spPr>
          <a:xfrm>
            <a:off x="14487" y="1973927"/>
            <a:ext cx="1041400" cy="48831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en-US" altLang="en-US" sz="7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algn="r" rtl="0" eaLnBrk="0">
              <a:lnSpc>
                <a:spcPct val="76000"/>
              </a:lnSpc>
            </a:pPr>
            <a:r>
              <a:rPr sz="3200" b="1" kern="0" spc="-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Para</a:t>
            </a:r>
            <a:r>
              <a:rPr sz="3200" b="1" kern="0" spc="2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</a:t>
            </a:r>
            <a:endParaRPr lang="en-US" altLang="en-US" sz="3200"/>
          </a:p>
        </p:txBody>
      </p:sp>
      <p:sp>
        <p:nvSpPr>
          <p:cNvPr id="108" name="textbox 108"/>
          <p:cNvSpPr/>
          <p:nvPr/>
        </p:nvSpPr>
        <p:spPr>
          <a:xfrm>
            <a:off x="1049867" y="2021701"/>
            <a:ext cx="625475" cy="42735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algn="l" rtl="0" eaLnBrk="0">
              <a:lnSpc>
                <a:spcPts val="240"/>
              </a:lnSpc>
              <a:spcBef>
                <a:spcPct val="0"/>
              </a:spcBef>
            </a:pPr>
            <a:r>
              <a:rPr sz="2800" b="1" kern="0" spc="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</a:t>
            </a:r>
            <a:endParaRPr lang="en-US" altLang="en-US" sz="2800"/>
          </a:p>
        </p:txBody>
      </p:sp>
      <p:sp>
        <p:nvSpPr>
          <p:cNvPr id="110" name="textbox 110"/>
          <p:cNvSpPr/>
          <p:nvPr/>
        </p:nvSpPr>
        <p:spPr>
          <a:xfrm>
            <a:off x="847534" y="2059226"/>
            <a:ext cx="770255" cy="494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4000" b="1" kern="0" spc="-90">
                <a:solidFill>
                  <a:srgbClr val="FF0000">
                    <a:alpha val="100000"/>
                  </a:srgbClr>
                </a:solidFill>
                <a:latin typeface="Cambria" panose="02040503050406030204"/>
                <a:ea typeface="Cambria" panose="02040503050406030204"/>
                <a:cs typeface="Cambria" panose="02040503050406030204"/>
              </a:rPr>
              <a:t>6-7</a:t>
            </a:r>
            <a:endParaRPr lang="en-US" altLang="en-US" sz="40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1499537" y="2901950"/>
            <a:ext cx="353724" cy="677861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5545569" y="3181846"/>
            <a:ext cx="1038225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24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believe</a:t>
            </a:r>
            <a:endParaRPr lang="en-US" altLang="en-US" sz="24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8086725" y="2571750"/>
            <a:ext cx="171451" cy="330200"/>
          </a:xfrm>
          <a:prstGeom prst="rect">
            <a:avLst/>
          </a:prstGeom>
        </p:spPr>
      </p:pic>
      <p:sp>
        <p:nvSpPr>
          <p:cNvPr id="118" name="rect"/>
          <p:cNvSpPr/>
          <p:nvPr/>
        </p:nvSpPr>
        <p:spPr>
          <a:xfrm>
            <a:off x="0" y="4031936"/>
            <a:ext cx="22520" cy="180629"/>
          </a:xfrm>
          <a:prstGeom prst="rect">
            <a:avLst/>
          </a:prstGeom>
          <a:solidFill>
            <a:srgbClr val="4BC5B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25600"/>
            <a:ext cx="9144000" cy="3517900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432088" y="170785"/>
            <a:ext cx="8354059" cy="1513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2810510" algn="l" rtl="0" eaLnBrk="0">
              <a:lnSpc>
                <a:spcPct val="70000"/>
              </a:lnSpc>
            </a:pPr>
            <a:r>
              <a:rPr sz="6000" b="1" kern="0" spc="-7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Predict</a:t>
            </a:r>
            <a:endParaRPr lang="en-US" altLang="en-US" sz="6000"/>
          </a:p>
          <a:p>
            <a:pPr marL="12700" algn="l" rtl="0" eaLnBrk="0">
              <a:lnSpc>
                <a:spcPts val="6660"/>
              </a:lnSpc>
            </a:pPr>
            <a:r>
              <a:rPr sz="4800" b="1" kern="0" spc="-2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It</a:t>
            </a:r>
            <a:r>
              <a:rPr sz="4800" b="1" kern="0" spc="290"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800" b="1" kern="0" spc="-2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maybe</a:t>
            </a:r>
            <a:r>
              <a:rPr sz="4800" b="1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800" b="1" kern="0" spc="-2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a/an</a:t>
            </a:r>
            <a:r>
              <a:rPr sz="4800" b="1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800" b="1" kern="0" spc="-2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____</a:t>
            </a:r>
            <a:r>
              <a:rPr sz="4800" b="1" kern="0" spc="-3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____</a:t>
            </a:r>
            <a:r>
              <a:rPr sz="4800" b="1" kern="0" spc="-30"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800" b="1" kern="0" spc="-3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journey.</a:t>
            </a:r>
            <a:endParaRPr lang="en-US" altLang="en-US" sz="48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870200" y="1625600"/>
            <a:ext cx="3292475" cy="542925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4711700" y="4695825"/>
            <a:ext cx="3752850" cy="470534"/>
          </a:xfrm>
          <a:prstGeom prst="rect">
            <a:avLst/>
          </a:prstGeom>
          <a:solidFill>
            <a:srgbClr val="23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en-US" altLang="en-US" sz="900"/>
          </a:p>
          <a:p>
            <a:pPr marL="108585" algn="l" rtl="0" eaLnBrk="0">
              <a:lnSpc>
                <a:spcPct val="77000"/>
              </a:lnSpc>
              <a:spcBef>
                <a:spcPts val="5"/>
              </a:spcBef>
            </a:pP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 Galapagos Islands</a:t>
            </a:r>
            <a:endParaRPr lang="en-US" altLang="en-US" sz="2800"/>
          </a:p>
        </p:txBody>
      </p:sp>
      <p:sp>
        <p:nvSpPr>
          <p:cNvPr id="130" name="rect"/>
          <p:cNvSpPr/>
          <p:nvPr/>
        </p:nvSpPr>
        <p:spPr>
          <a:xfrm>
            <a:off x="0" y="2284413"/>
            <a:ext cx="1619250" cy="460375"/>
          </a:xfrm>
          <a:prstGeom prst="rect">
            <a:avLst/>
          </a:prstGeom>
          <a:solidFill>
            <a:srgbClr val="23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textbox 132"/>
          <p:cNvSpPr/>
          <p:nvPr/>
        </p:nvSpPr>
        <p:spPr>
          <a:xfrm>
            <a:off x="-12700" y="2402352"/>
            <a:ext cx="1644650" cy="30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75000"/>
              </a:lnSpc>
              <a:tabLst>
                <a:tab pos="128270"/>
              </a:tabLst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	</a:t>
            </a:r>
            <a:r>
              <a:rPr sz="2400" b="1" i="1" kern="0" spc="-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 Beagle</a:t>
            </a:r>
            <a:r>
              <a:rPr sz="2400" b="1" i="1" kern="0" spc="4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endParaRPr lang="en-US" altLang="en-US" sz="2400"/>
          </a:p>
        </p:txBody>
      </p:sp>
      <p:sp>
        <p:nvSpPr>
          <p:cNvPr id="134" name="path"/>
          <p:cNvSpPr/>
          <p:nvPr/>
        </p:nvSpPr>
        <p:spPr>
          <a:xfrm>
            <a:off x="790641" y="2723430"/>
            <a:ext cx="595180" cy="538014"/>
          </a:xfrm>
          <a:custGeom>
            <a:rect l="0" t="0" r="0" b="0"/>
            <a:pathLst>
              <a:path w="937" h="845">
                <a:moveTo>
                  <a:pt x="907" y="813"/>
                </a:moveTo>
                <a:lnTo>
                  <a:pt x="29" y="33"/>
                </a:lnTo>
              </a:path>
            </a:pathLst>
          </a:custGeom>
          <a:noFill/>
          <a:ln w="57150" cap="flat">
            <a:solidFill>
              <a:srgbClr val="23FFFF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38" name="table 138"/>
          <p:cNvGraphicFramePr>
            <a:graphicFrameLocks noGrp="1"/>
          </p:cNvGraphicFramePr>
          <p:nvPr/>
        </p:nvGraphicFramePr>
        <p:xfrm>
          <a:off x="165224" y="757262"/>
          <a:ext cx="8646795" cy="3394075"/>
        </p:xfrm>
        <a:graphic>
          <a:graphicData uri="http://schemas.openxmlformats.org/drawingml/2006/table">
            <a:tbl>
              <a:tblPr/>
              <a:tblGrid>
                <a:gridCol w="8646795"/>
              </a:tblGrid>
              <a:tr h="3365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115570" indent="-9525" algn="l" rtl="0" eaLnBrk="0">
                        <a:lnSpc>
                          <a:spcPct val="114000"/>
                        </a:lnSpc>
                      </a:pPr>
                      <a:r>
                        <a:rPr sz="26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A.</a:t>
                      </a:r>
                      <a:r>
                        <a:rPr sz="2600" b="1" kern="0" spc="18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Darwin’s interest in v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arious</a:t>
                      </a:r>
                      <a:r>
                        <a:rPr sz="2600" b="1" kern="0" spc="2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living things made</a:t>
                      </a:r>
                      <a:r>
                        <a:rPr sz="2600" b="1" kern="0" spc="17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him</a:t>
                      </a:r>
                      <a:r>
                        <a:rPr sz="26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   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a great</a:t>
                      </a:r>
                      <a:r>
                        <a:rPr sz="2600" b="1" kern="0" spc="2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naturalist.</a:t>
                      </a:r>
                      <a:endParaRPr lang="en-US" altLang="en-US" sz="2600"/>
                    </a:p>
                    <a:p>
                      <a:pPr marL="116205" algn="l" rtl="0" eaLnBrk="0">
                        <a:lnSpc>
                          <a:spcPct val="116000"/>
                        </a:lnSpc>
                        <a:spcBef>
                          <a:spcPts val="30"/>
                        </a:spcBef>
                      </a:pPr>
                      <a:r>
                        <a:rPr sz="2600" b="1" kern="0" spc="-10">
                          <a:solidFill>
                            <a:srgbClr val="D9D9D9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B.</a:t>
                      </a:r>
                      <a:r>
                        <a:rPr sz="2600" b="1" kern="0" spc="180">
                          <a:solidFill>
                            <a:srgbClr val="D9D9D9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Darwin’s journey on the Beagle insp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ired</a:t>
                      </a:r>
                      <a:r>
                        <a:rPr sz="2600" b="1" kern="0" spc="16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his Theory</a:t>
                      </a:r>
                      <a:r>
                        <a:rPr sz="26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  </a:t>
                      </a:r>
                      <a:r>
                        <a:rPr sz="26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of Evolution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.</a:t>
                      </a:r>
                      <a:endParaRPr lang="en-US" altLang="en-US" sz="2600"/>
                    </a:p>
                    <a:p>
                      <a:pPr marL="113030" indent="4445" algn="l" rtl="0" eaLnBrk="0">
                        <a:lnSpc>
                          <a:spcPct val="111000"/>
                        </a:lnSpc>
                        <a:spcBef>
                          <a:spcPts val="5"/>
                        </a:spcBef>
                      </a:pPr>
                      <a:r>
                        <a:rPr sz="26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C.</a:t>
                      </a:r>
                      <a:r>
                        <a:rPr sz="2600" b="1" kern="0" spc="18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Darwin went on a journey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to confirm</a:t>
                      </a:r>
                      <a:r>
                        <a:rPr sz="2600" b="1" kern="0" spc="17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his theory        </a:t>
                      </a:r>
                      <a:r>
                        <a:rPr sz="26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that humans had</a:t>
                      </a:r>
                      <a:r>
                        <a:rPr sz="2600" b="1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evolv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ed</a:t>
                      </a:r>
                      <a:r>
                        <a:rPr sz="2600" b="1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over</a:t>
                      </a:r>
                      <a:r>
                        <a:rPr sz="2600" b="1" kern="0" spc="6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 </a:t>
                      </a:r>
                      <a:r>
                        <a:rPr sz="26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rebuchet MS" panose="020b0603020202020204"/>
                          <a:ea typeface="Trebuchet MS" panose="020b0603020202020204"/>
                          <a:cs typeface="Trebuchet MS" panose="020b0603020202020204"/>
                        </a:rPr>
                        <a:t>time.</a:t>
                      </a:r>
                      <a:endParaRPr lang="en-US" altLang="en-US" sz="2600"/>
                    </a:p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0" name="picture 1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1600" y="4254500"/>
            <a:ext cx="9042400" cy="827087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267853" y="917041"/>
            <a:ext cx="4311650" cy="713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/>
          </a:p>
          <a:p>
            <a:pPr algn="r" rtl="0" eaLnBrk="0">
              <a:lnSpc>
                <a:spcPct val="86000"/>
              </a:lnSpc>
            </a:pPr>
            <a:r>
              <a:rPr sz="4800" b="1" kern="0" spc="0" baseline="2500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Which</a:t>
            </a:r>
            <a:r>
              <a:rPr sz="3000" b="1" kern="0" spc="260"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800" b="1" kern="0" spc="0" baseline="2500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one</a:t>
            </a:r>
            <a:r>
              <a:rPr sz="3000" b="1" kern="0" spc="320"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800" b="1" kern="0" spc="0" baseline="2500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is</a:t>
            </a:r>
            <a:r>
              <a:rPr sz="3000" b="1" kern="0" spc="120"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4800" b="1" kern="0" spc="0" baseline="2500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t</a:t>
            </a:r>
            <a:r>
              <a:rPr sz="3000" b="1" kern="0" spc="30"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       </a:t>
            </a:r>
            <a:r>
              <a:rPr sz="4800" b="1" kern="0" spc="0" baseline="2500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b</a:t>
            </a:r>
            <a:r>
              <a:rPr sz="8100" b="1" kern="0" spc="0" baseline="-2200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</a:t>
            </a:r>
            <a:r>
              <a:rPr sz="4800" b="1" kern="0" spc="0" baseline="2500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s</a:t>
            </a:r>
            <a:r>
              <a:rPr sz="5200" b="1" kern="0" spc="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3100" b="1" kern="0" spc="-1160">
                <a:ln w="6350" cap="flat" cmpd="sng">
                  <a:solidFill>
                    <a:srgbClr val="FF0066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t?</a:t>
            </a:r>
            <a:endParaRPr lang="en-US" altLang="en-US" sz="3100"/>
          </a:p>
        </p:txBody>
      </p:sp>
      <p:pic>
        <p:nvPicPr>
          <p:cNvPr id="144" name="picture 1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57294" y="1022553"/>
            <a:ext cx="460936" cy="594825"/>
          </a:xfrm>
          <a:prstGeom prst="rect">
            <a:avLst/>
          </a:prstGeom>
        </p:spPr>
      </p:pic>
      <p:pic>
        <p:nvPicPr>
          <p:cNvPr id="146" name="picture 1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724122" y="929741"/>
            <a:ext cx="229289" cy="679254"/>
          </a:xfrm>
          <a:prstGeom prst="rect">
            <a:avLst/>
          </a:prstGeom>
        </p:spPr>
      </p:pic>
      <p:sp>
        <p:nvSpPr>
          <p:cNvPr id="148" name="textbox 148"/>
          <p:cNvSpPr/>
          <p:nvPr/>
        </p:nvSpPr>
        <p:spPr>
          <a:xfrm>
            <a:off x="3049080" y="127922"/>
            <a:ext cx="1706245" cy="762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5000"/>
              </a:lnSpc>
            </a:pPr>
            <a:endParaRPr lang="en-US" altLang="en-US" sz="100"/>
          </a:p>
          <a:p>
            <a:pPr algn="r" rtl="0" eaLnBrk="0">
              <a:lnSpc>
                <a:spcPct val="81000"/>
              </a:lnSpc>
            </a:pPr>
            <a:r>
              <a:rPr sz="6000" b="1" kern="0" spc="-1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Main</a:t>
            </a:r>
            <a:endParaRPr lang="en-US" altLang="en-US" sz="6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textbox 152"/>
          <p:cNvSpPr/>
          <p:nvPr/>
        </p:nvSpPr>
        <p:spPr>
          <a:xfrm>
            <a:off x="605066" y="3729268"/>
            <a:ext cx="2983229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654300" algn="l" rtl="0" eaLnBrk="0">
              <a:lnSpc>
                <a:spcPts val="415"/>
              </a:lnSpc>
            </a:pPr>
            <a:r>
              <a:rPr sz="4800" b="1" kern="0" spc="7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</a:t>
            </a:r>
            <a:endParaRPr lang="en-US" altLang="en-US" sz="4800"/>
          </a:p>
          <a:p>
            <a:pPr marL="12700" algn="l" rtl="0" eaLnBrk="0">
              <a:lnSpc>
                <a:spcPts val="465"/>
              </a:lnSpc>
              <a:spcBef>
                <a:spcPts val="205"/>
              </a:spcBef>
            </a:pPr>
            <a:r>
              <a:rPr sz="5400" b="1" kern="0" spc="8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</a:t>
            </a:r>
            <a:endParaRPr lang="en-US" altLang="en-US" sz="5400"/>
          </a:p>
        </p:txBody>
      </p:sp>
      <p:pic>
        <p:nvPicPr>
          <p:cNvPr id="154" name="picture 1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400" y="3111500"/>
            <a:ext cx="9118600" cy="2032000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759993" y="97477"/>
            <a:ext cx="7412990" cy="1279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8000"/>
              </a:lnSpc>
            </a:pPr>
            <a:endParaRPr lang="en-US" altLang="en-US" sz="100"/>
          </a:p>
          <a:p>
            <a:pPr marL="1561465" algn="l" rtl="0" eaLnBrk="0">
              <a:lnSpc>
                <a:spcPct val="74000"/>
              </a:lnSpc>
            </a:pPr>
            <a:r>
              <a:rPr sz="6000" b="1" i="1" kern="0" spc="-4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r>
              <a:rPr sz="6000" b="1" i="1" kern="0" spc="-4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6000" b="1" i="1" kern="0" spc="-4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structure</a:t>
            </a:r>
            <a:endParaRPr lang="en-US" altLang="en-US" sz="6000"/>
          </a:p>
          <a:p>
            <a:pPr marL="12700" algn="l" rtl="0" eaLnBrk="0">
              <a:lnSpc>
                <a:spcPct val="87000"/>
              </a:lnSpc>
              <a:spcBef>
                <a:spcPts val="30"/>
              </a:spcBef>
            </a:pPr>
            <a:r>
              <a:rPr sz="4000" b="1" kern="0" spc="-1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 text</a:t>
            </a:r>
            <a:r>
              <a:rPr sz="4000" b="1" kern="0" spc="2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4000" b="1" kern="0" spc="-1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is orga</a:t>
            </a:r>
            <a:r>
              <a:rPr sz="4000" b="1" kern="0" spc="-1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nized</a:t>
            </a:r>
            <a:r>
              <a:rPr sz="4000" b="1" kern="0" spc="2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4000" b="1" kern="0" spc="-1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</a:t>
            </a:r>
            <a:r>
              <a:rPr sz="4000" b="1" kern="0" spc="1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4000" b="1" kern="0" spc="-1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or</a:t>
            </a:r>
            <a:r>
              <a:rPr sz="4000" b="1" kern="0" spc="8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6700" b="1" kern="0" spc="-140" baseline="400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</a:t>
            </a:r>
            <a:r>
              <a:rPr sz="4300" b="1" kern="0" spc="8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4000" b="1" kern="0" spc="-1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r</a:t>
            </a:r>
            <a:r>
              <a:rPr sz="6700" b="1" kern="0" spc="-140" baseline="400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</a:t>
            </a:r>
            <a:endParaRPr lang="en-US" altLang="en-US" sz="6700" baseline="4000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18981" y="888525"/>
            <a:ext cx="473826" cy="348900"/>
          </a:xfrm>
          <a:prstGeom prst="rect">
            <a:avLst/>
          </a:prstGeom>
        </p:spPr>
      </p:pic>
      <p:pic>
        <p:nvPicPr>
          <p:cNvPr id="160" name="picture 1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721031" y="791293"/>
            <a:ext cx="339177" cy="446132"/>
          </a:xfrm>
          <a:prstGeom prst="rect">
            <a:avLst/>
          </a:prstGeom>
        </p:spPr>
      </p:pic>
      <p:sp>
        <p:nvSpPr>
          <p:cNvPr id="162" name="textbox 162"/>
          <p:cNvSpPr/>
          <p:nvPr/>
        </p:nvSpPr>
        <p:spPr>
          <a:xfrm>
            <a:off x="625792" y="2469983"/>
            <a:ext cx="7740015" cy="728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/>
          </a:p>
          <a:p>
            <a:pPr marL="12700" algn="l" rtl="0" eaLnBrk="0">
              <a:lnSpc>
                <a:spcPct val="79000"/>
              </a:lnSpc>
            </a:pPr>
            <a:r>
              <a:rPr sz="4800" b="1" kern="0" spc="-3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Para</a:t>
            </a:r>
            <a:r>
              <a:rPr sz="4800" b="1" kern="0" spc="3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</a:t>
            </a:r>
            <a:r>
              <a:rPr sz="4800" b="1" kern="0" spc="-3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Para</a:t>
            </a:r>
            <a:r>
              <a:rPr sz="4800" b="1" kern="0" spc="9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       </a:t>
            </a:r>
            <a:r>
              <a:rPr sz="4800" b="1" kern="0" spc="-3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Para </a:t>
            </a:r>
            <a:r>
              <a:rPr sz="4800" b="1" kern="0" spc="-3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6-7</a:t>
            </a:r>
            <a:endParaRPr lang="en-US" altLang="en-US" sz="4800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94149" y="2548457"/>
            <a:ext cx="750722" cy="499787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871967" y="2567947"/>
            <a:ext cx="354558" cy="471834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393623" y="1231260"/>
            <a:ext cx="5590706" cy="1350859"/>
            <a:chExt cx="5590706" cy="1350859"/>
          </a:xfrm>
        </p:grpSpPr>
        <p:pic>
          <p:nvPicPr>
            <p:cNvPr id="168" name="picture 168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2373472" cy="1301506"/>
            </a:xfrm>
            <a:prstGeom prst="rect">
              <a:avLst/>
            </a:prstGeom>
          </p:spPr>
        </p:pic>
        <p:pic>
          <p:nvPicPr>
            <p:cNvPr id="170" name="picture 17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2895516" y="50671"/>
              <a:ext cx="2257759" cy="1300188"/>
            </a:xfrm>
            <a:prstGeom prst="rect">
              <a:avLst/>
            </a:prstGeom>
          </p:spPr>
        </p:pic>
        <p:sp>
          <p:nvSpPr>
            <p:cNvPr id="172" name="path"/>
            <p:cNvSpPr/>
            <p:nvPr/>
          </p:nvSpPr>
          <p:spPr>
            <a:xfrm>
              <a:off x="5061026" y="557852"/>
              <a:ext cx="520700" cy="346075"/>
            </a:xfrm>
            <a:custGeom>
              <a:rect l="0" t="0" r="0" b="0"/>
              <a:pathLst>
                <a:path w="820" h="545">
                  <a:moveTo>
                    <a:pt x="547" y="0"/>
                  </a:moveTo>
                  <a:lnTo>
                    <a:pt x="820" y="272"/>
                  </a:lnTo>
                  <a:lnTo>
                    <a:pt x="547" y="545"/>
                  </a:lnTo>
                  <a:lnTo>
                    <a:pt x="547" y="408"/>
                  </a:lnTo>
                  <a:lnTo>
                    <a:pt x="0" y="408"/>
                  </a:lnTo>
                  <a:lnTo>
                    <a:pt x="0" y="136"/>
                  </a:lnTo>
                  <a:lnTo>
                    <a:pt x="547" y="136"/>
                  </a:lnTo>
                  <a:lnTo>
                    <a:pt x="547" y="0"/>
                  </a:lnTo>
                  <a:close/>
                </a:path>
              </a:pathLst>
            </a:custGeom>
            <a:solidFill>
              <a:srgbClr val="23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textbox 174"/>
            <p:cNvSpPr/>
            <p:nvPr/>
          </p:nvSpPr>
          <p:spPr>
            <a:xfrm>
              <a:off x="2297188" y="222065"/>
              <a:ext cx="3306445" cy="875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en-US" altLang="en-US" sz="900"/>
            </a:p>
            <a:p>
              <a:pPr marL="1621155" algn="l" rtl="0" eaLnBrk="0">
                <a:lnSpc>
                  <a:spcPct val="91000"/>
                </a:lnSpc>
                <a:tabLst>
                  <a:tab pos="1713230"/>
                </a:tabLst>
              </a:pPr>
              <a:r>
                <a:rPr sz="2200" kern="0" spc="0">
                  <a:solidFill>
                    <a:srgbClr val="FF3399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	</a:t>
              </a:r>
              <a:r>
                <a:rPr sz="2200" b="1" i="1" kern="0" spc="-70">
                  <a:solidFill>
                    <a:srgbClr val="FF3399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g</a:t>
              </a:r>
              <a:r>
                <a:rPr sz="2200" b="1" kern="0" spc="-7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_</a:t>
              </a:r>
              <a:r>
                <a:rPr sz="2200" b="1" i="1" kern="0" spc="-7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t</a:t>
              </a:r>
              <a:r>
                <a:rPr sz="2200" b="1" i="1" kern="0" spc="1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  </a:t>
              </a:r>
              <a:r>
                <a:rPr sz="2200" b="1" i="1" kern="0" spc="-7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e </a:t>
              </a:r>
              <a:r>
                <a:rPr sz="2200" b="1" kern="0" spc="-7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.</a:t>
              </a:r>
              <a:r>
                <a:rPr sz="2200" b="1" kern="0" spc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   </a:t>
              </a:r>
              <a:endParaRPr lang="en-US" altLang="en-US" sz="2200"/>
            </a:p>
            <a:p>
              <a:pPr marL="455295" algn="l" rtl="0" eaLnBrk="0">
                <a:lnSpc>
                  <a:spcPct val="71000"/>
                </a:lnSpc>
                <a:spcBef>
                  <a:spcPts val="730"/>
                </a:spcBef>
                <a:tabLst>
                  <a:tab pos="911225"/>
                </a:tabLst>
              </a:pPr>
              <a:r>
                <a:rPr sz="2800" kern="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	</a:t>
              </a:r>
              <a:r>
                <a:rPr sz="4400" b="1" i="1" kern="0" spc="0" baseline="-500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journey</a:t>
              </a:r>
              <a:r>
                <a:rPr sz="2800" b="1" i="1" kern="0" spc="0">
                  <a:solidFill>
                    <a:srgbClr val="000000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       </a:t>
              </a:r>
              <a:r>
                <a:rPr sz="2900" kern="0" spc="290">
                  <a:solidFill>
                    <a:srgbClr val="23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一/</a:t>
              </a:r>
              <a:endParaRPr lang="en-US" altLang="en-US" sz="2900"/>
            </a:p>
          </p:txBody>
        </p:sp>
        <p:sp>
          <p:nvSpPr>
            <p:cNvPr id="176" name="path"/>
            <p:cNvSpPr/>
            <p:nvPr/>
          </p:nvSpPr>
          <p:spPr>
            <a:xfrm>
              <a:off x="2727391" y="769874"/>
              <a:ext cx="25400" cy="70687"/>
            </a:xfrm>
            <a:custGeom>
              <a:rect l="0" t="0" r="0" b="0"/>
              <a:pathLst>
                <a:path w="40" h="110">
                  <a:moveTo>
                    <a:pt x="20" y="111"/>
                  </a:moveTo>
                  <a:lnTo>
                    <a:pt x="20" y="0"/>
                  </a:lnTo>
                </a:path>
              </a:pathLst>
            </a:custGeom>
            <a:noFill/>
            <a:ln w="21961" cap="flat">
              <a:solidFill>
                <a:srgbClr val="23FFFF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5042989" y="523130"/>
              <a:ext cx="542380" cy="246529"/>
            </a:xfrm>
            <a:custGeom>
              <a:rect l="0" t="0" r="0" b="0"/>
              <a:pathLst>
                <a:path w="854" h="388">
                  <a:moveTo>
                    <a:pt x="567" y="12"/>
                  </a:moveTo>
                  <a:lnTo>
                    <a:pt x="840" y="263"/>
                  </a:lnTo>
                  <a:moveTo>
                    <a:pt x="20" y="388"/>
                  </a:moveTo>
                  <a:lnTo>
                    <a:pt x="20" y="138"/>
                  </a:lnTo>
                  <a:lnTo>
                    <a:pt x="567" y="138"/>
                  </a:lnTo>
                  <a:lnTo>
                    <a:pt x="567" y="12"/>
                  </a:lnTo>
                </a:path>
              </a:pathLst>
            </a:custGeom>
            <a:noFill/>
            <a:ln w="23318" cap="flat">
              <a:solidFill>
                <a:srgbClr val="23FFFF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80" name="picture 180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4315814" y="335622"/>
              <a:ext cx="289052" cy="335663"/>
            </a:xfrm>
            <a:prstGeom prst="rect">
              <a:avLst/>
            </a:prstGeom>
          </p:spPr>
        </p:pic>
        <p:pic>
          <p:nvPicPr>
            <p:cNvPr id="182" name="picture 18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3722384" y="412375"/>
              <a:ext cx="289052" cy="258910"/>
            </a:xfrm>
            <a:prstGeom prst="rect">
              <a:avLst/>
            </a:prstGeom>
          </p:spPr>
        </p:pic>
        <p:pic>
          <p:nvPicPr>
            <p:cNvPr id="184" name="picture 184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21600000">
              <a:off x="3280932" y="234765"/>
              <a:ext cx="458527" cy="436520"/>
            </a:xfrm>
            <a:prstGeom prst="rect">
              <a:avLst/>
            </a:prstGeom>
          </p:spPr>
        </p:pic>
        <p:pic>
          <p:nvPicPr>
            <p:cNvPr id="186" name="picture 186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21600000">
              <a:off x="2985276" y="328505"/>
              <a:ext cx="297123" cy="256035"/>
            </a:xfrm>
            <a:prstGeom prst="rect">
              <a:avLst/>
            </a:prstGeom>
          </p:spPr>
        </p:pic>
        <p:grpSp>
          <p:nvGrpSpPr>
            <p:cNvPr id="4" name="group 4"/>
            <p:cNvGrpSpPr/>
            <p:nvPr/>
          </p:nvGrpSpPr>
          <p:grpSpPr>
            <a:xfrm rot="21600000">
              <a:off x="2309888" y="448802"/>
              <a:ext cx="602704" cy="316713"/>
              <a:chExt cx="602704" cy="316713"/>
            </a:xfrm>
          </p:grpSpPr>
          <p:sp>
            <p:nvSpPr>
              <p:cNvPr id="188" name="path"/>
              <p:cNvSpPr/>
              <p:nvPr/>
            </p:nvSpPr>
            <p:spPr>
              <a:xfrm>
                <a:off x="12700" y="8244"/>
                <a:ext cx="581024" cy="300224"/>
              </a:xfrm>
              <a:custGeom>
                <a:rect l="0" t="0" r="0" b="0"/>
                <a:pathLst>
                  <a:path w="914" h="472">
                    <a:moveTo>
                      <a:pt x="0" y="118"/>
                    </a:moveTo>
                    <a:lnTo>
                      <a:pt x="657" y="118"/>
                    </a:lnTo>
                    <a:lnTo>
                      <a:pt x="657" y="0"/>
                    </a:lnTo>
                    <a:lnTo>
                      <a:pt x="914" y="236"/>
                    </a:lnTo>
                    <a:lnTo>
                      <a:pt x="657" y="472"/>
                    </a:lnTo>
                    <a:lnTo>
                      <a:pt x="657" y="354"/>
                    </a:lnTo>
                    <a:lnTo>
                      <a:pt x="0" y="354"/>
                    </a:lnTo>
                    <a:lnTo>
                      <a:pt x="0" y="118"/>
                    </a:lnTo>
                    <a:close/>
                  </a:path>
                </a:pathLst>
              </a:custGeom>
              <a:solidFill>
                <a:srgbClr val="23FF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0" name="path"/>
              <p:cNvSpPr/>
              <p:nvPr/>
            </p:nvSpPr>
            <p:spPr>
              <a:xfrm>
                <a:off x="0" y="0"/>
                <a:ext cx="602704" cy="316713"/>
              </a:xfrm>
              <a:custGeom>
                <a:rect l="0" t="0" r="0" b="0"/>
                <a:pathLst>
                  <a:path w="949" h="498">
                    <a:moveTo>
                      <a:pt x="20" y="131"/>
                    </a:moveTo>
                    <a:lnTo>
                      <a:pt x="677" y="131"/>
                    </a:lnTo>
                    <a:lnTo>
                      <a:pt x="677" y="12"/>
                    </a:lnTo>
                    <a:lnTo>
                      <a:pt x="934" y="249"/>
                    </a:lnTo>
                    <a:lnTo>
                      <a:pt x="677" y="485"/>
                    </a:lnTo>
                    <a:moveTo>
                      <a:pt x="677" y="367"/>
                    </a:moveTo>
                    <a:lnTo>
                      <a:pt x="20" y="367"/>
                    </a:lnTo>
                    <a:lnTo>
                      <a:pt x="20" y="131"/>
                    </a:lnTo>
                  </a:path>
                </a:pathLst>
              </a:custGeom>
              <a:noFill/>
              <a:ln w="23318" cap="flat">
                <a:solidFill>
                  <a:srgbClr val="23FFFF">
                    <a:alpha val="100000"/>
                  </a:srgbClr>
                </a:solidFill>
                <a:prstDash val="solid"/>
                <a:miter lim="10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192" name="picture 19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6032167" y="1282570"/>
            <a:ext cx="2153348" cy="1294083"/>
          </a:xfrm>
          <a:prstGeom prst="rect">
            <a:avLst/>
          </a:prstGeom>
        </p:spPr>
      </p:pic>
      <p:sp>
        <p:nvSpPr>
          <p:cNvPr id="194" name="textbox 194"/>
          <p:cNvSpPr/>
          <p:nvPr/>
        </p:nvSpPr>
        <p:spPr>
          <a:xfrm>
            <a:off x="657364" y="1515561"/>
            <a:ext cx="1619250" cy="764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000"/>
              </a:lnSpc>
            </a:pPr>
            <a:endParaRPr lang="en-US" altLang="en-US" sz="100"/>
          </a:p>
          <a:p>
            <a:pPr marL="172085" indent="-159385" algn="l" rtl="0" eaLnBrk="0">
              <a:lnSpc>
                <a:spcPct val="84000"/>
              </a:lnSpc>
            </a:pPr>
            <a:r>
              <a:rPr sz="2900" b="1" i="1" kern="0" spc="0">
                <a:solidFill>
                  <a:srgbClr val="FF3399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Before</a:t>
            </a:r>
            <a:r>
              <a:rPr sz="2900" b="1" i="1" kern="0" spc="40">
                <a:solidFill>
                  <a:srgbClr val="FF3399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900" b="1" i="1" kern="0" spc="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 </a:t>
            </a:r>
            <a:r>
              <a:rPr sz="2900" b="1" i="1" kern="0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journey</a:t>
            </a:r>
            <a:endParaRPr lang="en-US" altLang="en-US" sz="2900"/>
          </a:p>
        </p:txBody>
      </p:sp>
      <p:sp>
        <p:nvSpPr>
          <p:cNvPr id="196" name="textbox 196"/>
          <p:cNvSpPr/>
          <p:nvPr/>
        </p:nvSpPr>
        <p:spPr>
          <a:xfrm>
            <a:off x="0" y="3348037"/>
            <a:ext cx="1249680" cy="462280"/>
          </a:xfrm>
          <a:prstGeom prst="rect">
            <a:avLst/>
          </a:prstGeom>
          <a:solidFill>
            <a:srgbClr val="23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800"/>
          </a:p>
          <a:p>
            <a:pPr marL="60960" algn="l" rtl="0" eaLnBrk="0">
              <a:lnSpc>
                <a:spcPct val="77000"/>
              </a:lnSpc>
              <a:spcBef>
                <a:spcPts val="5"/>
              </a:spcBef>
            </a:pPr>
            <a:r>
              <a:rPr sz="2400" b="1" kern="0" spc="-4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r>
              <a:rPr sz="2400" b="1" kern="0" spc="20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400" b="1" kern="0" spc="-4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1835</a:t>
            </a:r>
            <a:endParaRPr lang="en-US" altLang="en-US" sz="2400"/>
          </a:p>
        </p:txBody>
      </p:sp>
      <p:sp>
        <p:nvSpPr>
          <p:cNvPr id="198" name="textbox 198"/>
          <p:cNvSpPr/>
          <p:nvPr/>
        </p:nvSpPr>
        <p:spPr>
          <a:xfrm>
            <a:off x="7992987" y="3676467"/>
            <a:ext cx="1183639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52400" algn="l" rtl="0" eaLnBrk="0">
              <a:lnSpc>
                <a:spcPts val="1480"/>
              </a:lnSpc>
            </a:pPr>
            <a:r>
              <a:rPr sz="2400" b="1" kern="0" spc="-4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1831</a:t>
            </a:r>
            <a:endParaRPr lang="en-US" altLang="en-US" sz="2400"/>
          </a:p>
          <a:p>
            <a:pPr marL="12700" algn="l" rtl="0" eaLnBrk="0">
              <a:lnSpc>
                <a:spcPct val="74000"/>
              </a:lnSpc>
              <a:spcBef>
                <a:spcPts val="20"/>
              </a:spcBef>
            </a:pPr>
            <a:r>
              <a:rPr sz="28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Englan</a:t>
            </a:r>
            <a:endParaRPr lang="en-US" altLang="en-US" sz="2800"/>
          </a:p>
        </p:txBody>
      </p:sp>
      <p:sp>
        <p:nvSpPr>
          <p:cNvPr id="200" name="textbox 200"/>
          <p:cNvSpPr/>
          <p:nvPr/>
        </p:nvSpPr>
        <p:spPr>
          <a:xfrm>
            <a:off x="8034338" y="3192463"/>
            <a:ext cx="1109980" cy="460375"/>
          </a:xfrm>
          <a:prstGeom prst="rect">
            <a:avLst/>
          </a:prstGeom>
          <a:solidFill>
            <a:srgbClr val="23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en-US" altLang="en-US" sz="8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97155" algn="l" rtl="0" eaLnBrk="0">
              <a:lnSpc>
                <a:spcPct val="76000"/>
              </a:lnSpc>
            </a:pPr>
            <a:r>
              <a:rPr sz="2400" b="1" kern="0" spc="-20">
                <a:solidFill>
                  <a:srgbClr val="004646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</a:t>
            </a:r>
            <a:endParaRPr lang="en-US" altLang="en-US" sz="2400"/>
          </a:p>
        </p:txBody>
      </p:sp>
      <p:sp>
        <p:nvSpPr>
          <p:cNvPr id="202" name="path"/>
          <p:cNvSpPr/>
          <p:nvPr/>
        </p:nvSpPr>
        <p:spPr>
          <a:xfrm>
            <a:off x="1666874" y="4198936"/>
            <a:ext cx="898525" cy="561974"/>
          </a:xfrm>
          <a:custGeom>
            <a:rect l="0" t="0" r="0" b="0"/>
            <a:pathLst>
              <a:path w="1415" h="884">
                <a:moveTo>
                  <a:pt x="45" y="442"/>
                </a:moveTo>
                <a:cubicBezTo>
                  <a:pt x="45" y="222"/>
                  <a:pt x="341" y="45"/>
                  <a:pt x="707" y="45"/>
                </a:cubicBezTo>
                <a:lnTo>
                  <a:pt x="707" y="45"/>
                </a:lnTo>
                <a:lnTo>
                  <a:pt x="707" y="45"/>
                </a:lnTo>
                <a:lnTo>
                  <a:pt x="707" y="45"/>
                </a:lnTo>
                <a:cubicBezTo>
                  <a:pt x="1073" y="44"/>
                  <a:pt x="1370" y="222"/>
                  <a:pt x="1370" y="442"/>
                </a:cubicBezTo>
                <a:lnTo>
                  <a:pt x="1370" y="442"/>
                </a:lnTo>
                <a:cubicBezTo>
                  <a:pt x="1370" y="442"/>
                  <a:pt x="1370" y="442"/>
                  <a:pt x="1370" y="442"/>
                </a:cubicBezTo>
                <a:lnTo>
                  <a:pt x="1370" y="442"/>
                </a:lnTo>
                <a:lnTo>
                  <a:pt x="1370" y="442"/>
                </a:lnTo>
                <a:lnTo>
                  <a:pt x="1370" y="442"/>
                </a:lnTo>
                <a:cubicBezTo>
                  <a:pt x="1370" y="662"/>
                  <a:pt x="1073" y="839"/>
                  <a:pt x="707" y="839"/>
                </a:cubicBezTo>
                <a:lnTo>
                  <a:pt x="707" y="839"/>
                </a:lnTo>
                <a:lnTo>
                  <a:pt x="707" y="839"/>
                </a:lnTo>
                <a:lnTo>
                  <a:pt x="707" y="839"/>
                </a:lnTo>
                <a:cubicBezTo>
                  <a:pt x="341" y="839"/>
                  <a:pt x="45" y="662"/>
                  <a:pt x="45" y="442"/>
                </a:cubicBezTo>
                <a:lnTo>
                  <a:pt x="45" y="442"/>
                </a:lnTo>
                <a:cubicBezTo>
                  <a:pt x="45" y="442"/>
                  <a:pt x="45" y="442"/>
                  <a:pt x="45" y="442"/>
                </a:cubicBezTo>
                <a:lnTo>
                  <a:pt x="45" y="442"/>
                </a:lnTo>
                <a:close/>
              </a:path>
            </a:pathLst>
          </a:custGeom>
          <a:noFill/>
          <a:ln w="57150" cap="flat">
            <a:solidFill>
              <a:srgbClr val="FF339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4" name="path"/>
          <p:cNvSpPr/>
          <p:nvPr/>
        </p:nvSpPr>
        <p:spPr>
          <a:xfrm>
            <a:off x="0" y="3875086"/>
            <a:ext cx="833437" cy="561974"/>
          </a:xfrm>
          <a:custGeom>
            <a:rect l="0" t="0" r="0" b="0"/>
            <a:pathLst>
              <a:path w="1312" h="884">
                <a:moveTo>
                  <a:pt x="-57" y="442"/>
                </a:moveTo>
                <a:cubicBezTo>
                  <a:pt x="-57" y="222"/>
                  <a:pt x="239" y="45"/>
                  <a:pt x="605" y="45"/>
                </a:cubicBezTo>
                <a:lnTo>
                  <a:pt x="605" y="45"/>
                </a:lnTo>
                <a:lnTo>
                  <a:pt x="604" y="45"/>
                </a:lnTo>
                <a:lnTo>
                  <a:pt x="604" y="45"/>
                </a:lnTo>
                <a:cubicBezTo>
                  <a:pt x="970" y="44"/>
                  <a:pt x="1267" y="222"/>
                  <a:pt x="1267" y="442"/>
                </a:cubicBezTo>
                <a:lnTo>
                  <a:pt x="1267" y="442"/>
                </a:lnTo>
                <a:cubicBezTo>
                  <a:pt x="1267" y="442"/>
                  <a:pt x="1267" y="442"/>
                  <a:pt x="1267" y="442"/>
                </a:cubicBezTo>
                <a:lnTo>
                  <a:pt x="1267" y="442"/>
                </a:lnTo>
                <a:lnTo>
                  <a:pt x="1267" y="442"/>
                </a:lnTo>
                <a:lnTo>
                  <a:pt x="1267" y="442"/>
                </a:lnTo>
                <a:cubicBezTo>
                  <a:pt x="1267" y="662"/>
                  <a:pt x="970" y="839"/>
                  <a:pt x="605" y="839"/>
                </a:cubicBezTo>
                <a:lnTo>
                  <a:pt x="605" y="839"/>
                </a:lnTo>
                <a:lnTo>
                  <a:pt x="605" y="839"/>
                </a:lnTo>
                <a:lnTo>
                  <a:pt x="605" y="839"/>
                </a:lnTo>
                <a:cubicBezTo>
                  <a:pt x="239" y="839"/>
                  <a:pt x="-57" y="662"/>
                  <a:pt x="-57" y="442"/>
                </a:cubicBezTo>
              </a:path>
            </a:pathLst>
          </a:custGeom>
          <a:noFill/>
          <a:ln w="57150" cap="flat">
            <a:solidFill>
              <a:srgbClr val="FF339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rect"/>
          <p:cNvSpPr/>
          <p:nvPr/>
        </p:nvSpPr>
        <p:spPr>
          <a:xfrm>
            <a:off x="2359184" y="1428122"/>
            <a:ext cx="1146751" cy="381000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10" name="table 210"/>
          <p:cNvGraphicFramePr>
            <a:graphicFrameLocks noGrp="1"/>
          </p:cNvGraphicFramePr>
          <p:nvPr/>
        </p:nvGraphicFramePr>
        <p:xfrm>
          <a:off x="2258219" y="655928"/>
          <a:ext cx="6772909" cy="2028189"/>
        </p:xfrm>
        <a:graphic>
          <a:graphicData uri="http://schemas.openxmlformats.org/drawingml/2006/table">
            <a:tbl>
              <a:tblPr/>
              <a:tblGrid>
                <a:gridCol w="6772909"/>
              </a:tblGrid>
              <a:tr h="20091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800"/>
                    </a:p>
                    <a:p>
                      <a:pPr marL="142875" algn="l" rtl="0" eaLnBrk="0">
                        <a:lnSpc>
                          <a:spcPct val="74000"/>
                        </a:lnSpc>
                      </a:pPr>
                      <a:r>
                        <a:rPr sz="2400" b="1" kern="0" spc="-1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The captain’s</a:t>
                      </a:r>
                      <a:r>
                        <a:rPr sz="2400" b="1" kern="0" spc="15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kern="0" spc="-1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</a:t>
                      </a:r>
                      <a:r>
                        <a:rPr sz="2400" b="1" kern="0" spc="-2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emark on</a:t>
                      </a:r>
                      <a:r>
                        <a:rPr sz="2400" b="1" kern="0" spc="18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kern="0" spc="-2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Darwin:</a:t>
                      </a:r>
                      <a:endParaRPr lang="en-US" altLang="en-US" sz="2400"/>
                    </a:p>
                    <a:p>
                      <a:pPr marL="188595" algn="l" rtl="0" eaLnBrk="0">
                        <a:lnSpc>
                          <a:spcPts val="1355"/>
                        </a:lnSpc>
                        <a:spcBef>
                          <a:spcPts val="580"/>
                        </a:spcBef>
                        <a:tabLst>
                          <a:tab pos="1965960"/>
                        </a:tabLst>
                      </a:pPr>
                      <a:r>
                        <a:rPr sz="20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Darwin  was</a:t>
                      </a:r>
                      <a:r>
                        <a:rPr sz="2000" b="1" kern="0" spc="1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not</a:t>
                      </a:r>
                      <a:r>
                        <a:rPr sz="2000" b="1" kern="0" spc="1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his first choice.</a:t>
                      </a:r>
                      <a:endParaRPr lang="en-US" altLang="en-US" sz="2000"/>
                    </a:p>
                    <a:p>
                      <a:pPr marL="107950" algn="l" rtl="0" eaLnBrk="0">
                        <a:lnSpc>
                          <a:spcPts val="1560"/>
                        </a:lnSpc>
                        <a:spcBef>
                          <a:spcPts val="775"/>
                        </a:spcBef>
                      </a:pPr>
                      <a:r>
                        <a:rPr sz="2400" b="1" kern="0" spc="-3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The</a:t>
                      </a:r>
                      <a:r>
                        <a:rPr sz="2400" b="1" kern="0" spc="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    </a:t>
                      </a:r>
                      <a:endParaRPr lang="en-US" altLang="en-US" sz="2400"/>
                    </a:p>
                    <a:p>
                      <a:pPr marL="121285" algn="l" rtl="0" eaLnBrk="0">
                        <a:lnSpc>
                          <a:spcPct val="66000"/>
                        </a:lnSpc>
                        <a:spcBef>
                          <a:spcPts val="1200"/>
                        </a:spcBef>
                      </a:pPr>
                      <a:r>
                        <a:rPr sz="3600" b="1" kern="0" spc="-20" baseline="-1000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reason</a:t>
                      </a:r>
                      <a:r>
                        <a:rPr sz="2700" b="1" kern="0" spc="-2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1</a:t>
                      </a:r>
                      <a:r>
                        <a:rPr sz="3600" b="1" kern="0" spc="-20" baseline="-4000">
                          <a:solidFill>
                            <a:srgbClr val="FFF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</a:t>
                      </a:r>
                      <a:r>
                        <a:rPr sz="2700" b="1" kern="0" spc="-20" baseline="-60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</a:t>
                      </a:r>
                      <a:r>
                        <a:rPr sz="1700" b="1" kern="0" spc="-20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He left medical school </a:t>
                      </a:r>
                      <a:r>
                        <a:rPr sz="1800" b="1" u="sng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without compl</a:t>
                      </a:r>
                      <a:r>
                        <a:rPr sz="1800" b="1" u="sng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eting his</a:t>
                      </a:r>
                      <a:r>
                        <a:rPr sz="1800" b="1" u="sng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u="sng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degree</a:t>
                      </a:r>
                      <a:r>
                        <a:rPr sz="20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.</a:t>
                      </a:r>
                      <a:endParaRPr lang="en-US" altLang="en-US" sz="2000"/>
                    </a:p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400"/>
                    </a:p>
                    <a:p>
                      <a:pPr marL="1052195" algn="l" rtl="0" eaLnBrk="0">
                        <a:lnSpc>
                          <a:spcPct val="77000"/>
                        </a:lnSpc>
                        <a:spcBef>
                          <a:spcPts val="5"/>
                        </a:spcBef>
                      </a:pPr>
                      <a:r>
                        <a:rPr sz="18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2. He would </a:t>
                      </a:r>
                      <a:r>
                        <a:rPr sz="1800" b="1" u="sng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be“</a:t>
                      </a:r>
                      <a:r>
                        <a:rPr sz="1800" b="1" u="sng" kern="0" spc="0">
                          <a:solidFill>
                            <a:srgbClr val="FFFF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 disgrace </a:t>
                      </a:r>
                      <a:r>
                        <a:rPr sz="1800" b="1" u="sng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to </a:t>
                      </a:r>
                      <a:r>
                        <a:rPr sz="18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yourself and all your f</a:t>
                      </a:r>
                      <a:r>
                        <a:rPr sz="18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amily”</a:t>
                      </a:r>
                      <a:endParaRPr lang="en-US" altLang="en-US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2" name="path"/>
          <p:cNvSpPr/>
          <p:nvPr/>
        </p:nvSpPr>
        <p:spPr>
          <a:xfrm>
            <a:off x="2359184" y="1057063"/>
            <a:ext cx="88211" cy="344316"/>
          </a:xfrm>
          <a:custGeom>
            <a:rect l="0" t="0" r="0" b="0"/>
            <a:pathLst>
              <a:path w="138" h="542">
                <a:moveTo>
                  <a:pt x="0" y="0"/>
                </a:moveTo>
                <a:lnTo>
                  <a:pt x="138" y="0"/>
                </a:lnTo>
                <a:lnTo>
                  <a:pt x="138" y="542"/>
                </a:lnTo>
                <a:lnTo>
                  <a:pt x="0" y="542"/>
                </a:lnTo>
                <a:lnTo>
                  <a:pt x="0" y="0"/>
                </a:lnTo>
                <a:close/>
              </a:path>
            </a:pathLst>
          </a:cu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textbox 214"/>
          <p:cNvSpPr/>
          <p:nvPr/>
        </p:nvSpPr>
        <p:spPr>
          <a:xfrm>
            <a:off x="373061" y="2894011"/>
            <a:ext cx="6431279" cy="131635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800"/>
          </a:p>
          <a:p>
            <a:pPr marL="82550" indent="650240" algn="l" rtl="0" eaLnBrk="0">
              <a:lnSpc>
                <a:spcPct val="93000"/>
              </a:lnSpc>
              <a:spcBef>
                <a:spcPct val="0"/>
              </a:spcBef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Although</a:t>
            </a:r>
            <a:r>
              <a:rPr sz="2700" b="1" kern="0" spc="1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people </a:t>
            </a:r>
            <a:r>
              <a:rPr sz="2700" b="1" kern="0" spc="-1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dou</a:t>
            </a:r>
            <a:r>
              <a:rPr sz="2700" b="1" kern="0" spc="-2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bted</a:t>
            </a:r>
            <a:r>
              <a:rPr sz="2700" b="1" kern="0" spc="20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Darwin,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he</a:t>
            </a:r>
            <a:r>
              <a:rPr sz="2700" b="1" kern="0" spc="1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began</a:t>
            </a:r>
            <a:r>
              <a:rPr sz="2700" b="1" kern="0" spc="1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his most</a:t>
            </a:r>
            <a:r>
              <a:rPr sz="2700" b="1" kern="0" spc="2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important </a:t>
            </a:r>
            <a:r>
              <a:rPr sz="2700" b="1" kern="0" spc="-2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scientific</a:t>
            </a:r>
            <a:r>
              <a:rPr sz="2700" b="1" kern="0" spc="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discovery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journey on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b="1" u="sng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 </a:t>
            </a:r>
            <a:r>
              <a:rPr sz="2700" b="1" i="1" u="sng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Beagle</a:t>
            </a:r>
            <a:r>
              <a:rPr sz="2700" b="1" i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endParaRPr lang="en-US" altLang="en-US" sz="2700"/>
          </a:p>
        </p:txBody>
      </p:sp>
      <p:sp>
        <p:nvSpPr>
          <p:cNvPr id="216" name="textbox 216"/>
          <p:cNvSpPr/>
          <p:nvPr/>
        </p:nvSpPr>
        <p:spPr>
          <a:xfrm>
            <a:off x="2177978" y="58479"/>
            <a:ext cx="6985000" cy="495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3800" b="1" i="1" kern="0" spc="35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Before</a:t>
            </a:r>
            <a:r>
              <a:rPr sz="3800" b="1" i="1" kern="0" spc="-3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800" b="1" i="1" kern="0" spc="35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thejourney</a:t>
            </a:r>
            <a:r>
              <a:rPr sz="3800" b="1" i="1" kern="0" spc="6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800" b="1" i="1" kern="0" spc="35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(Para1)</a:t>
            </a:r>
            <a:endParaRPr lang="en-US" altLang="en-US" sz="3800"/>
          </a:p>
        </p:txBody>
      </p:sp>
      <p:graphicFrame>
        <p:nvGraphicFramePr>
          <p:cNvPr id="218" name="table 218"/>
          <p:cNvGraphicFramePr>
            <a:graphicFrameLocks noGrp="1"/>
          </p:cNvGraphicFramePr>
          <p:nvPr/>
        </p:nvGraphicFramePr>
        <p:xfrm>
          <a:off x="7053261" y="3492500"/>
          <a:ext cx="1985644" cy="1479550"/>
        </p:xfrm>
        <a:graphic>
          <a:graphicData uri="http://schemas.openxmlformats.org/drawingml/2006/table">
            <a:tbl>
              <a:tblPr/>
              <a:tblGrid>
                <a:gridCol w="1985644"/>
              </a:tblGrid>
              <a:tr h="1441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73900" y="3517900"/>
            <a:ext cx="1947861" cy="1441450"/>
          </a:xfrm>
          <a:prstGeom prst="rect">
            <a:avLst/>
          </a:prstGeom>
        </p:spPr>
      </p:pic>
      <p:graphicFrame>
        <p:nvGraphicFramePr>
          <p:cNvPr id="222" name="table 222"/>
          <p:cNvGraphicFramePr>
            <a:graphicFrameLocks noGrp="1"/>
          </p:cNvGraphicFramePr>
          <p:nvPr/>
        </p:nvGraphicFramePr>
        <p:xfrm>
          <a:off x="330200" y="719137"/>
          <a:ext cx="1820544" cy="1320800"/>
        </p:xfrm>
        <a:graphic>
          <a:graphicData uri="http://schemas.openxmlformats.org/drawingml/2006/table">
            <a:tbl>
              <a:tblPr/>
              <a:tblGrid>
                <a:gridCol w="1820544"/>
              </a:tblGrid>
              <a:tr h="1292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4" name="picture 2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2900" y="736600"/>
            <a:ext cx="1792288" cy="1292225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373062" y="2212975"/>
            <a:ext cx="1753235" cy="462280"/>
          </a:xfrm>
          <a:prstGeom prst="rect">
            <a:avLst/>
          </a:prstGeom>
          <a:solidFill>
            <a:srgbClr val="23FF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800"/>
          </a:p>
          <a:p>
            <a:pPr marL="97790" algn="l" rtl="0" eaLnBrk="0">
              <a:lnSpc>
                <a:spcPct val="77000"/>
              </a:lnSpc>
              <a:spcBef>
                <a:spcPts val="5"/>
              </a:spcBef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 question</a:t>
            </a:r>
            <a:endParaRPr lang="en-US" altLang="en-US" sz="2400"/>
          </a:p>
        </p:txBody>
      </p:sp>
      <p:sp>
        <p:nvSpPr>
          <p:cNvPr id="228" name="path"/>
          <p:cNvSpPr/>
          <p:nvPr/>
        </p:nvSpPr>
        <p:spPr>
          <a:xfrm>
            <a:off x="5356800" y="2231917"/>
            <a:ext cx="249671" cy="133565"/>
          </a:xfrm>
          <a:custGeom>
            <a:rect l="0" t="0" r="0" b="0"/>
            <a:pathLst>
              <a:path w="393" h="210">
                <a:moveTo>
                  <a:pt x="381" y="27"/>
                </a:moveTo>
                <a:lnTo>
                  <a:pt x="11" y="182"/>
                </a:lnTo>
              </a:path>
            </a:pathLst>
          </a:custGeom>
          <a:noFill/>
          <a:ln w="38100" cap="flat">
            <a:solidFill>
              <a:srgbClr val="FF3399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textbox 230"/>
          <p:cNvSpPr/>
          <p:nvPr/>
        </p:nvSpPr>
        <p:spPr>
          <a:xfrm>
            <a:off x="5568835" y="2089023"/>
            <a:ext cx="3387090" cy="237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1800" b="1" kern="0" spc="0">
                <a:solidFill>
                  <a:srgbClr val="91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make sb. ashamed/emba</a:t>
            </a:r>
            <a:r>
              <a:rPr sz="1800" b="1" kern="0" spc="-10">
                <a:solidFill>
                  <a:srgbClr val="91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rrassment</a:t>
            </a:r>
            <a:endParaRPr lang="en-US" altLang="en-US" sz="1800"/>
          </a:p>
        </p:txBody>
      </p:sp>
      <p:sp>
        <p:nvSpPr>
          <p:cNvPr id="232" name="textbox 232"/>
          <p:cNvSpPr/>
          <p:nvPr/>
        </p:nvSpPr>
        <p:spPr>
          <a:xfrm>
            <a:off x="8971600" y="2436430"/>
            <a:ext cx="73025" cy="114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705"/>
              </a:lnSpc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1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36" name="table 236"/>
          <p:cNvGraphicFramePr>
            <a:graphicFrameLocks noGrp="1"/>
          </p:cNvGraphicFramePr>
          <p:nvPr/>
        </p:nvGraphicFramePr>
        <p:xfrm>
          <a:off x="6124575" y="2052637"/>
          <a:ext cx="2999740" cy="1574800"/>
        </p:xfrm>
        <a:graphic>
          <a:graphicData uri="http://schemas.openxmlformats.org/drawingml/2006/table">
            <a:tbl>
              <a:tblPr/>
              <a:tblGrid>
                <a:gridCol w="242570"/>
                <a:gridCol w="2311400"/>
                <a:gridCol w="445769"/>
              </a:tblGrid>
              <a:tr h="508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1000"/>
                    </a:p>
                    <a:p>
                      <a:pPr marL="890905" algn="l" rtl="0" eaLnBrk="0">
                        <a:lnSpc>
                          <a:spcPts val="2315"/>
                        </a:lnSpc>
                        <a:spcBef>
                          <a:spcPts val="5"/>
                        </a:spcBef>
                        <a:tabLst>
                          <a:tab pos="917575"/>
                        </a:tabLst>
                      </a:pPr>
                      <a:r>
                        <a:rPr sz="1600" kern="0" spc="0">
                          <a:solidFill>
                            <a:srgbClr val="FF339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r>
                        <a:rPr sz="1600" b="1" kern="0" spc="-40">
                          <a:solidFill>
                            <a:srgbClr val="FF339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e</a:t>
                      </a:r>
                      <a:r>
                        <a:rPr sz="1600" b="1" kern="0" spc="-6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_</a:t>
                      </a:r>
                      <a:r>
                        <a:rPr sz="1600" b="1" kern="0" spc="-40">
                          <a:solidFill>
                            <a:srgbClr val="FF339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l</a:t>
                      </a:r>
                      <a:r>
                        <a:rPr sz="16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_</a:t>
                      </a:r>
                      <a:r>
                        <a:rPr sz="1600" b="1" kern="0" spc="-40">
                          <a:solidFill>
                            <a:srgbClr val="FF339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</a:t>
                      </a:r>
                      <a:r>
                        <a:rPr sz="16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_</a:t>
                      </a:r>
                      <a:r>
                        <a:rPr sz="1600" b="1" kern="0" spc="-40">
                          <a:solidFill>
                            <a:srgbClr val="FF339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</a:t>
                      </a:r>
                      <a:r>
                        <a:rPr sz="16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_</a:t>
                      </a:r>
                      <a:endParaRPr lang="en-US" altLang="en-US" sz="1600"/>
                    </a:p>
                  </a:txBody>
                  <a:tcPr marL="0" marR="0" marT="0" marB="0">
                    <a:lnL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0668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200"/>
                    </a:p>
                    <a:p>
                      <a:pPr marL="333375" algn="l" rtl="0" eaLnBrk="0">
                        <a:lnSpc>
                          <a:spcPct val="71000"/>
                        </a:lnSpc>
                        <a:spcBef>
                          <a:spcPct val="0"/>
                        </a:spcBef>
                      </a:pPr>
                      <a:r>
                        <a:rPr sz="24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ideas</a:t>
                      </a:r>
                      <a:endParaRPr lang="en-US" altLang="en-US" sz="2400"/>
                    </a:p>
                    <a:p>
                      <a:pPr marL="102870" algn="l" rtl="0" eaLnBrk="0">
                        <a:lnSpc>
                          <a:spcPct val="94000"/>
                        </a:lnSpc>
                        <a:spcBef>
                          <a:spcPts val="15"/>
                        </a:spcBef>
                      </a:pPr>
                      <a:r>
                        <a:rPr sz="24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1.Darwin </a:t>
                      </a:r>
                      <a:r>
                        <a:rPr sz="2400" b="1" u="sng" kern="0" spc="0">
                          <a:solidFill>
                            <a:srgbClr val="D9BE02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suspected</a:t>
                      </a:r>
                      <a:r>
                        <a:rPr sz="2400" b="1" kern="0" spc="0">
                          <a:solidFill>
                            <a:srgbClr val="D9BE02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</a:t>
                      </a:r>
                      <a:endParaRPr lang="en-US" altLang="en-US" sz="2400"/>
                    </a:p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1000"/>
                        </a:lnSpc>
                      </a:pPr>
                      <a:endParaRPr lang="en-US" altLang="en-US" sz="100"/>
                    </a:p>
                    <a:p>
                      <a:pPr marL="365760" algn="l" rtl="0" eaLnBrk="0">
                        <a:lnSpc>
                          <a:spcPts val="395"/>
                        </a:lnSpc>
                      </a:pPr>
                      <a:r>
                        <a:rPr sz="300" b="1" kern="0" spc="188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…</a:t>
                      </a:r>
                      <a:endParaRPr lang="en-US" altLang="en-US" sz="300"/>
                    </a:p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38" name="picture 2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72169" y="2855441"/>
            <a:ext cx="76200" cy="337542"/>
          </a:xfrm>
          <a:prstGeom prst="rect">
            <a:avLst/>
          </a:prstGeom>
        </p:spPr>
      </p:pic>
      <p:pic>
        <p:nvPicPr>
          <p:cNvPr id="240" name="picture 2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80936" y="2280146"/>
            <a:ext cx="203974" cy="233058"/>
          </a:xfrm>
          <a:prstGeom prst="rect">
            <a:avLst/>
          </a:prstGeom>
        </p:spPr>
      </p:pic>
      <p:pic>
        <p:nvPicPr>
          <p:cNvPr id="242" name="picture 2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919697" y="2276793"/>
            <a:ext cx="195744" cy="236411"/>
          </a:xfrm>
          <a:prstGeom prst="rect">
            <a:avLst/>
          </a:prstGeom>
        </p:spPr>
      </p:pic>
      <p:pic>
        <p:nvPicPr>
          <p:cNvPr id="244" name="picture 2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433604" y="2219186"/>
            <a:ext cx="512368" cy="294018"/>
          </a:xfrm>
          <a:prstGeom prst="rect">
            <a:avLst/>
          </a:prstGeom>
        </p:spPr>
      </p:pic>
      <p:graphicFrame>
        <p:nvGraphicFramePr>
          <p:cNvPr id="246" name="table 246"/>
          <p:cNvGraphicFramePr>
            <a:graphicFrameLocks noGrp="1"/>
          </p:cNvGraphicFramePr>
          <p:nvPr/>
        </p:nvGraphicFramePr>
        <p:xfrm>
          <a:off x="2820987" y="2090737"/>
          <a:ext cx="3030220" cy="447675"/>
        </p:xfrm>
        <a:graphic>
          <a:graphicData uri="http://schemas.openxmlformats.org/drawingml/2006/table">
            <a:tbl>
              <a:tblPr>
                <a:solidFill>
                  <a:srgbClr val="FFFF00"/>
                </a:solidFill>
              </a:tblPr>
              <a:tblGrid>
                <a:gridCol w="3030220"/>
              </a:tblGrid>
              <a:tr h="438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8" name="table 248"/>
          <p:cNvGraphicFramePr>
            <a:graphicFrameLocks noGrp="1"/>
          </p:cNvGraphicFramePr>
          <p:nvPr/>
        </p:nvGraphicFramePr>
        <p:xfrm>
          <a:off x="2891891" y="2055812"/>
          <a:ext cx="2799080" cy="1514475"/>
        </p:xfrm>
        <a:graphic>
          <a:graphicData uri="http://schemas.openxmlformats.org/drawingml/2006/table">
            <a:tbl>
              <a:tblPr/>
              <a:tblGrid>
                <a:gridCol w="2799080"/>
              </a:tblGrid>
              <a:tr h="148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en-US" altLang="en-US" sz="900"/>
                    </a:p>
                    <a:p>
                      <a:pPr marL="2413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24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look for</a:t>
                      </a:r>
                      <a:r>
                        <a:rPr sz="2400" b="1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more</a:t>
                      </a:r>
                      <a:endParaRPr lang="en-US" altLang="en-US" sz="2400"/>
                    </a:p>
                    <a:p>
                      <a:pPr marL="95885" algn="l" rtl="0" eaLnBrk="0">
                        <a:lnSpc>
                          <a:spcPct val="77000"/>
                        </a:lnSpc>
                        <a:spcBef>
                          <a:spcPts val="335"/>
                        </a:spcBef>
                      </a:pP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On the</a:t>
                      </a:r>
                      <a:r>
                        <a:rPr sz="2000" b="1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Gala</a:t>
                      </a: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pag</a:t>
                      </a:r>
                      <a:r>
                        <a:rPr sz="2000" b="1" kern="0" spc="17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</a:t>
                      </a: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lang="en-US" altLang="en-US" sz="2000"/>
                    </a:p>
                    <a:p>
                      <a:pPr algn="l" rtl="0" eaLnBrk="0">
                        <a:lnSpc>
                          <a:spcPts val="200"/>
                        </a:lnSpc>
                        <a:spcBef>
                          <a:spcPts val="385"/>
                        </a:spcBef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_______</a:t>
                      </a:r>
                      <a:endParaRPr lang="en-US" altLang="en-US" sz="2400"/>
                    </a:p>
                    <a:p>
                      <a:pPr marL="91440" algn="l" rtl="0" eaLnBrk="0">
                        <a:lnSpc>
                          <a:spcPct val="75000"/>
                        </a:lnSpc>
                        <a:spcBef>
                          <a:spcPts val="15"/>
                        </a:spcBef>
                      </a:pP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Island</a:t>
                      </a:r>
                      <a:endParaRPr lang="en-US" altLang="en-US" sz="2000"/>
                    </a:p>
                    <a:p>
                      <a:pPr marL="106680" algn="l" rtl="0" eaLnBrk="0">
                        <a:lnSpc>
                          <a:spcPct val="111000"/>
                        </a:lnSpc>
                        <a:spcBef>
                          <a:spcPts val="175"/>
                        </a:spcBef>
                      </a:pPr>
                      <a:r>
                        <a:rPr sz="24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1.</a:t>
                      </a:r>
                      <a:r>
                        <a:rPr sz="2400" b="1" kern="0" spc="37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4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He </a:t>
                      </a:r>
                      <a:r>
                        <a:rPr sz="2400" b="1" u="sng" kern="0" spc="-20">
                          <a:solidFill>
                            <a:srgbClr val="D9BE02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noticed…</a:t>
                      </a:r>
                      <a:endParaRPr lang="en-US" altLang="en-US" sz="2400"/>
                    </a:p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50" name="picture 25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707890" y="2594256"/>
            <a:ext cx="162546" cy="177531"/>
          </a:xfrm>
          <a:prstGeom prst="rect">
            <a:avLst/>
          </a:prstGeom>
        </p:spPr>
      </p:pic>
      <p:sp>
        <p:nvSpPr>
          <p:cNvPr id="252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54" name="table 254"/>
          <p:cNvGraphicFramePr>
            <a:graphicFrameLocks noGrp="1"/>
          </p:cNvGraphicFramePr>
          <p:nvPr/>
        </p:nvGraphicFramePr>
        <p:xfrm>
          <a:off x="36512" y="706437"/>
          <a:ext cx="3206750" cy="1114425"/>
        </p:xfrm>
        <a:graphic>
          <a:graphicData uri="http://schemas.openxmlformats.org/drawingml/2006/table">
            <a:tbl>
              <a:tblPr/>
              <a:tblGrid>
                <a:gridCol w="3206750"/>
              </a:tblGrid>
              <a:tr h="1085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en-US" altLang="en-US" sz="1000"/>
                    </a:p>
                    <a:p>
                      <a:pPr marL="90170" indent="1270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24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1.</a:t>
                      </a:r>
                      <a:r>
                        <a:rPr sz="2400" b="1" kern="0" spc="29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4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Darwin </a:t>
                      </a:r>
                      <a:r>
                        <a:rPr sz="2400" b="1" u="sng" kern="0" spc="-20">
                          <a:solidFill>
                            <a:srgbClr val="D9BE02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st</a:t>
                      </a:r>
                      <a:r>
                        <a:rPr sz="2400" b="1" u="sng" kern="0" spc="-30">
                          <a:solidFill>
                            <a:srgbClr val="D9BE02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udied</a:t>
                      </a:r>
                      <a:r>
                        <a:rPr sz="2400" b="1" u="sng" kern="0" spc="210">
                          <a:solidFill>
                            <a:srgbClr val="D9BE02">
                              <a:alpha val="100000"/>
                            </a:srgbClr>
                          </a:solidFill>
                          <a:uFill>
                            <a:solidFill>
                              <a:srgbClr val="FFFF00"/>
                            </a:solidFill>
                          </a:u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400" b="1" u="sng" kern="0" spc="-30">
                          <a:solidFill>
                            <a:srgbClr val="FFFF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…</a:t>
                      </a:r>
                      <a:r>
                        <a:rPr sz="2400" b="1" kern="0" spc="0">
                          <a:solidFill>
                            <a:srgbClr val="FFFF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     </a:t>
                      </a:r>
                      <a:r>
                        <a:rPr sz="24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2.  He</a:t>
                      </a:r>
                      <a:r>
                        <a:rPr sz="2400" b="1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400" b="1" u="sng" kern="0" spc="-10">
                          <a:solidFill>
                            <a:srgbClr val="FFFF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notic</a:t>
                      </a:r>
                      <a:r>
                        <a:rPr sz="2400" b="1" u="sng" kern="0" spc="-20">
                          <a:solidFill>
                            <a:srgbClr val="FFFF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ed</a:t>
                      </a:r>
                      <a:r>
                        <a:rPr sz="2400" b="1" u="sng" kern="0" spc="210">
                          <a:solidFill>
                            <a:srgbClr val="FFFF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400" b="1" u="sng" kern="0" spc="-20">
                          <a:solidFill>
                            <a:srgbClr val="FFFF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…</a:t>
                      </a:r>
                      <a:endParaRPr lang="en-US" altLang="en-US" sz="2400"/>
                    </a:p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56" name="textbox 256"/>
          <p:cNvSpPr/>
          <p:nvPr/>
        </p:nvSpPr>
        <p:spPr>
          <a:xfrm>
            <a:off x="748898" y="129272"/>
            <a:ext cx="7237730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3800" b="1" i="1" kern="0" spc="36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Duringthejourney(para2-5)</a:t>
            </a:r>
            <a:endParaRPr lang="en-US" altLang="en-US" sz="3800"/>
          </a:p>
        </p:txBody>
      </p:sp>
      <p:sp>
        <p:nvSpPr>
          <p:cNvPr id="258" name="textbox 258"/>
          <p:cNvSpPr/>
          <p:nvPr/>
        </p:nvSpPr>
        <p:spPr>
          <a:xfrm>
            <a:off x="-1334" y="2512538"/>
            <a:ext cx="1064260" cy="2268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6000"/>
              </a:lnSpc>
            </a:pPr>
            <a:endParaRPr lang="en-US" altLang="en-US" sz="100"/>
          </a:p>
          <a:p>
            <a:pPr marL="74930" indent="-1270" algn="l" rtl="0" eaLnBrk="0">
              <a:lnSpc>
                <a:spcPct val="108000"/>
              </a:lnSpc>
            </a:pPr>
            <a:r>
              <a:rPr sz="1500" b="1" kern="0" spc="-3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</a:t>
            </a:r>
            <a:r>
              <a:rPr sz="15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id</a:t>
            </a:r>
            <a:r>
              <a:rPr sz="1500" b="1" kern="0" spc="-3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</a:t>
            </a:r>
            <a:r>
              <a:rPr sz="15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</a:t>
            </a:r>
            <a:r>
              <a:rPr sz="1500" b="1" kern="0" spc="-3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     </a:t>
            </a:r>
            <a:r>
              <a:rPr sz="1500" b="1" kern="0" spc="-4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2300" b="1" kern="0" spc="-40" baseline="1400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n</a:t>
            </a:r>
            <a:r>
              <a:rPr sz="15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400" b="1" kern="0" spc="-2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two</a:t>
            </a:r>
            <a:endParaRPr lang="en-US" altLang="en-US" sz="2400"/>
          </a:p>
          <a:p>
            <a:pPr marL="89535" algn="l" rtl="0" eaLnBrk="0">
              <a:lnSpc>
                <a:spcPct val="77000"/>
              </a:lnSpc>
              <a:spcBef>
                <a:spcPts val="660"/>
              </a:spcBef>
            </a:pPr>
            <a:r>
              <a:rPr sz="2400" b="1" kern="0" spc="-6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</a:t>
            </a:r>
            <a:endParaRPr lang="en-US" altLang="en-US" sz="24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12700" algn="l" rtl="0" eaLnBrk="0">
              <a:lnSpc>
                <a:spcPts val="1400"/>
              </a:lnSpc>
              <a:spcBef>
                <a:spcPts val="610"/>
              </a:spcBef>
            </a:pPr>
            <a:r>
              <a:rPr sz="2000" b="1" kern="0" spc="-4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1.</a:t>
            </a:r>
            <a:r>
              <a:rPr sz="2000" b="1" kern="0" spc="6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b="1" kern="0" spc="-4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How</a:t>
            </a:r>
            <a:endParaRPr lang="en-US" altLang="en-US" sz="2000"/>
          </a:p>
          <a:p>
            <a:pPr marL="26035" algn="l" rtl="0" eaLnBrk="0">
              <a:lnSpc>
                <a:spcPts val="3060"/>
              </a:lnSpc>
            </a:pPr>
            <a:r>
              <a:rPr sz="20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2.</a:t>
            </a:r>
            <a:endParaRPr lang="en-US" altLang="en-US" sz="2000"/>
          </a:p>
          <a:p>
            <a:pPr algn="l" rtl="0" eaLnBrk="0">
              <a:lnSpc>
                <a:spcPct val="126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500"/>
          </a:p>
          <a:p>
            <a:pPr marL="44450" algn="l" rtl="0" eaLnBrk="0">
              <a:lnSpc>
                <a:spcPts val="755"/>
              </a:lnSpc>
              <a:spcBef>
                <a:spcPts val="5"/>
              </a:spcBef>
            </a:pPr>
            <a:r>
              <a:rPr sz="20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…</a:t>
            </a:r>
            <a:endParaRPr lang="en-US" altLang="en-US" sz="2000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30529" y="2525238"/>
            <a:ext cx="327964" cy="297033"/>
          </a:xfrm>
          <a:prstGeom prst="rect">
            <a:avLst/>
          </a:prstGeom>
        </p:spPr>
      </p:pic>
      <p:sp>
        <p:nvSpPr>
          <p:cNvPr id="262" name="textbox 262"/>
          <p:cNvSpPr/>
          <p:nvPr/>
        </p:nvSpPr>
        <p:spPr>
          <a:xfrm>
            <a:off x="4616879" y="3680797"/>
            <a:ext cx="304800" cy="75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95"/>
              </a:lnSpc>
            </a:pPr>
            <a:r>
              <a:rPr sz="300" b="1" kern="0" spc="188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…</a:t>
            </a:r>
            <a:endParaRPr lang="en-US" altLang="en-US" sz="300"/>
          </a:p>
        </p:txBody>
      </p:sp>
      <p:sp>
        <p:nvSpPr>
          <p:cNvPr id="264" name="textbox 264"/>
          <p:cNvSpPr/>
          <p:nvPr/>
        </p:nvSpPr>
        <p:spPr>
          <a:xfrm>
            <a:off x="2973083" y="3518034"/>
            <a:ext cx="1566544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2400" b="1" kern="0" spc="-2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 It</a:t>
            </a:r>
            <a:r>
              <a:rPr sz="2400" b="1" kern="0" spc="14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400" b="1" kern="0" spc="-2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seemed</a:t>
            </a:r>
            <a:endParaRPr lang="en-US" altLang="en-US" sz="2400"/>
          </a:p>
        </p:txBody>
      </p:sp>
      <p:sp>
        <p:nvSpPr>
          <p:cNvPr id="266" name="rect"/>
          <p:cNvSpPr/>
          <p:nvPr/>
        </p:nvSpPr>
        <p:spPr>
          <a:xfrm>
            <a:off x="2395537" y="2132013"/>
            <a:ext cx="28575" cy="1454149"/>
          </a:xfrm>
          <a:prstGeom prst="rect">
            <a:avLst/>
          </a:prstGeom>
          <a:solidFill>
            <a:srgbClr val="23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2400927" y="3523369"/>
            <a:ext cx="2775910" cy="694124"/>
            <a:chExt cx="2775910" cy="694124"/>
          </a:xfrm>
        </p:grpSpPr>
        <p:pic>
          <p:nvPicPr>
            <p:cNvPr id="268" name="picture 268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2775910" cy="694124"/>
            </a:xfrm>
            <a:prstGeom prst="rect">
              <a:avLst/>
            </a:prstGeom>
          </p:spPr>
        </p:pic>
        <p:sp>
          <p:nvSpPr>
            <p:cNvPr id="270" name="textbox 270"/>
            <p:cNvSpPr/>
            <p:nvPr/>
          </p:nvSpPr>
          <p:spPr>
            <a:xfrm>
              <a:off x="-12700" y="-12700"/>
              <a:ext cx="2801620" cy="7772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en-US" altLang="en-US" sz="1000"/>
            </a:p>
            <a:p>
              <a:pPr algn="l" rtl="0" eaLnBrk="0">
                <a:lnSpc>
                  <a:spcPct val="107000"/>
                </a:lnSpc>
              </a:pPr>
              <a:endParaRPr lang="en-US" altLang="en-US" sz="1000"/>
            </a:p>
            <a:p>
              <a:pPr algn="l" rtl="0" eaLnBrk="0">
                <a:lnSpc>
                  <a:spcPct val="8000"/>
                </a:lnSpc>
              </a:pPr>
              <a:endParaRPr lang="en-US" altLang="en-US" sz="100"/>
            </a:p>
            <a:p>
              <a:pPr marL="160655" algn="l" rtl="0" eaLnBrk="0">
                <a:lnSpc>
                  <a:spcPct val="77000"/>
                </a:lnSpc>
              </a:pPr>
              <a:r>
                <a:rPr sz="2000" b="1" kern="0" spc="-10">
                  <a:solidFill>
                    <a:srgbClr val="23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?</a:t>
              </a:r>
              <a:endParaRPr lang="en-US" altLang="en-US" sz="2000"/>
            </a:p>
          </p:txBody>
        </p:sp>
      </p:grpSp>
      <p:sp>
        <p:nvSpPr>
          <p:cNvPr id="272" name="textbox 272"/>
          <p:cNvSpPr/>
          <p:nvPr/>
        </p:nvSpPr>
        <p:spPr>
          <a:xfrm>
            <a:off x="828737" y="3823045"/>
            <a:ext cx="2250439" cy="946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2000" b="1" kern="0" spc="-2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….</a:t>
            </a:r>
            <a:r>
              <a:rPr sz="2000" b="1" u="sng" kern="0" spc="-2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come to</a:t>
            </a:r>
            <a:r>
              <a:rPr sz="2000" b="1" u="sng" kern="0" spc="9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000" b="1" u="sng" kern="0" spc="-2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exist</a:t>
            </a:r>
            <a:endParaRPr lang="en-US" altLang="en-US" sz="20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400"/>
          </a:p>
          <a:p>
            <a:pPr algn="r" rtl="0" eaLnBrk="0">
              <a:lnSpc>
                <a:spcPts val="660"/>
              </a:lnSpc>
              <a:spcBef>
                <a:spcPts val="5"/>
              </a:spcBef>
            </a:pPr>
            <a:r>
              <a:rPr sz="1600" b="1" kern="0" spc="-6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endParaRPr lang="en-US" altLang="en-US" sz="1600"/>
          </a:p>
        </p:txBody>
      </p:sp>
      <p:sp>
        <p:nvSpPr>
          <p:cNvPr id="274" name="textbox 274"/>
          <p:cNvSpPr/>
          <p:nvPr/>
        </p:nvSpPr>
        <p:spPr>
          <a:xfrm>
            <a:off x="3863187" y="1408309"/>
            <a:ext cx="4580890" cy="401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3200" b="1" i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before</a:t>
            </a:r>
            <a:r>
              <a:rPr sz="3200" b="1" i="1" kern="0" spc="-38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200" b="1" i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publishing</a:t>
            </a:r>
            <a:r>
              <a:rPr sz="3200" b="1" i="1" kern="0" spc="1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200" b="1" i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his</a:t>
            </a:r>
            <a:r>
              <a:rPr sz="3200" b="1" i="1" kern="0" spc="1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200" b="1" i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book</a:t>
            </a:r>
            <a:r>
              <a:rPr sz="3200" b="1" i="1" kern="0" spc="1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.</a:t>
            </a:r>
            <a:endParaRPr lang="en-US" altLang="en-US" sz="3200"/>
          </a:p>
        </p:txBody>
      </p:sp>
      <p:pic>
        <p:nvPicPr>
          <p:cNvPr id="276" name="picture 27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sp>
        <p:nvSpPr>
          <p:cNvPr id="278" name="textbox 278"/>
          <p:cNvSpPr/>
          <p:nvPr/>
        </p:nvSpPr>
        <p:spPr>
          <a:xfrm>
            <a:off x="3845305" y="920629"/>
            <a:ext cx="4519929" cy="401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3200" b="1" i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Darwin</a:t>
            </a:r>
            <a:r>
              <a:rPr sz="3200" b="1" i="1" kern="0" spc="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200" b="1" i="1" kern="0" spc="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did</a:t>
            </a:r>
            <a:r>
              <a:rPr sz="3200" b="1" i="1" kern="0" spc="1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200" b="1" i="1" kern="0" spc="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much</a:t>
            </a:r>
            <a:r>
              <a:rPr sz="3200" b="1" i="1" kern="0" spc="1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3200" b="1" i="1" kern="0" spc="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research</a:t>
            </a:r>
            <a:endParaRPr lang="en-US" altLang="en-US" sz="3200"/>
          </a:p>
        </p:txBody>
      </p:sp>
      <p:sp>
        <p:nvSpPr>
          <p:cNvPr id="280" name="textbox 280"/>
          <p:cNvSpPr/>
          <p:nvPr/>
        </p:nvSpPr>
        <p:spPr>
          <a:xfrm>
            <a:off x="693826" y="2517415"/>
            <a:ext cx="1334769" cy="1035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en-US" altLang="en-US" sz="100"/>
          </a:p>
          <a:p>
            <a:pPr marL="446405" algn="l" rtl="0" eaLnBrk="0">
              <a:lnSpc>
                <a:spcPct val="76000"/>
              </a:lnSpc>
            </a:pPr>
            <a:r>
              <a:rPr sz="2400" b="1" u="sng" kern="0" spc="-30">
                <a:solidFill>
                  <a:srgbClr val="D9BE02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asked</a:t>
            </a:r>
            <a:endParaRPr lang="en-US" altLang="en-US" sz="2400"/>
          </a:p>
          <a:p>
            <a:pPr marL="12700" algn="l" rtl="0" eaLnBrk="0">
              <a:lnSpc>
                <a:spcPct val="77000"/>
              </a:lnSpc>
              <a:spcBef>
                <a:spcPts val="660"/>
              </a:spcBef>
            </a:pPr>
            <a:r>
              <a:rPr sz="2400" b="1" kern="0" spc="-2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questions:</a:t>
            </a:r>
            <a:endParaRPr lang="en-US" altLang="en-US" sz="2400"/>
          </a:p>
          <a:p>
            <a:pPr marL="524510" algn="l" rtl="0" eaLnBrk="0">
              <a:lnSpc>
                <a:spcPct val="77000"/>
              </a:lnSpc>
              <a:spcBef>
                <a:spcPts val="660"/>
              </a:spcBef>
            </a:pPr>
            <a:r>
              <a:rPr sz="2400" b="1" kern="0" spc="-3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</a:t>
            </a:r>
            <a:endParaRPr lang="en-US" altLang="en-US" sz="2400"/>
          </a:p>
        </p:txBody>
      </p:sp>
      <p:sp>
        <p:nvSpPr>
          <p:cNvPr id="282" name="textbox 282"/>
          <p:cNvSpPr/>
          <p:nvPr/>
        </p:nvSpPr>
        <p:spPr>
          <a:xfrm>
            <a:off x="44450" y="2117725"/>
            <a:ext cx="2351404" cy="44767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en-US" altLang="en-US" sz="1000"/>
          </a:p>
          <a:p>
            <a:pPr algn="l" rtl="0" eaLnBrk="0">
              <a:lnSpc>
                <a:spcPct val="121000"/>
              </a:lnSpc>
            </a:pPr>
            <a:endParaRPr lang="en-US" altLang="en-US" sz="1000"/>
          </a:p>
          <a:p>
            <a:pPr algn="l" rtl="0" eaLnBrk="0">
              <a:lnSpc>
                <a:spcPct val="9000"/>
              </a:lnSpc>
            </a:pPr>
            <a:endParaRPr lang="en-US" altLang="en-US" sz="100"/>
          </a:p>
          <a:p>
            <a:pPr marL="150495" algn="l" rtl="0" eaLnBrk="0">
              <a:lnSpc>
                <a:spcPts val="310"/>
              </a:lnSpc>
            </a:pPr>
            <a:r>
              <a:rPr sz="2400" b="1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_</a:t>
            </a:r>
            <a:endParaRPr lang="en-US" altLang="en-US" sz="2400"/>
          </a:p>
        </p:txBody>
      </p:sp>
      <p:pic>
        <p:nvPicPr>
          <p:cNvPr id="284" name="picture 28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360830" y="2239633"/>
            <a:ext cx="266395" cy="273571"/>
          </a:xfrm>
          <a:prstGeom prst="rect">
            <a:avLst/>
          </a:prstGeom>
        </p:spPr>
      </p:pic>
      <p:pic>
        <p:nvPicPr>
          <p:cNvPr id="286" name="picture 28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197762" y="2292668"/>
            <a:ext cx="185203" cy="220536"/>
          </a:xfrm>
          <a:prstGeom prst="rect">
            <a:avLst/>
          </a:prstGeom>
        </p:spPr>
      </p:pic>
      <p:pic>
        <p:nvPicPr>
          <p:cNvPr id="288" name="picture 28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870597" y="2292668"/>
            <a:ext cx="342900" cy="220536"/>
          </a:xfrm>
          <a:prstGeom prst="rect">
            <a:avLst/>
          </a:prstGeom>
        </p:spPr>
      </p:pic>
      <p:pic>
        <p:nvPicPr>
          <p:cNvPr id="290" name="picture 29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701128" y="2292668"/>
            <a:ext cx="197625" cy="220536"/>
          </a:xfrm>
          <a:prstGeom prst="rect">
            <a:avLst/>
          </a:prstGeom>
        </p:spPr>
      </p:pic>
      <p:pic>
        <p:nvPicPr>
          <p:cNvPr id="292" name="picture 29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531660" y="2292668"/>
            <a:ext cx="181166" cy="220536"/>
          </a:xfrm>
          <a:prstGeom prst="rect">
            <a:avLst/>
          </a:prstGeom>
        </p:spPr>
      </p:pic>
      <p:pic>
        <p:nvPicPr>
          <p:cNvPr id="294" name="picture 29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362191" y="2292668"/>
            <a:ext cx="181166" cy="227685"/>
          </a:xfrm>
          <a:prstGeom prst="rect">
            <a:avLst/>
          </a:prstGeom>
        </p:spPr>
      </p:pic>
      <p:sp>
        <p:nvSpPr>
          <p:cNvPr id="296" name="textbox 296"/>
          <p:cNvSpPr/>
          <p:nvPr/>
        </p:nvSpPr>
        <p:spPr>
          <a:xfrm>
            <a:off x="4171276" y="4739234"/>
            <a:ext cx="2712720" cy="42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32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</a:t>
            </a: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e Theory</a:t>
            </a:r>
            <a:r>
              <a:rPr sz="3200" b="1" kern="0" spc="1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r>
              <a:rPr sz="32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</a:t>
            </a:r>
            <a:endParaRPr lang="en-US" altLang="en-US" sz="3200"/>
          </a:p>
        </p:txBody>
      </p:sp>
      <p:graphicFrame>
        <p:nvGraphicFramePr>
          <p:cNvPr id="298" name="table 298"/>
          <p:cNvGraphicFramePr>
            <a:graphicFrameLocks noGrp="1"/>
          </p:cNvGraphicFramePr>
          <p:nvPr/>
        </p:nvGraphicFramePr>
        <p:xfrm>
          <a:off x="4541837" y="4284662"/>
          <a:ext cx="2255519" cy="447675"/>
        </p:xfrm>
        <a:graphic>
          <a:graphicData uri="http://schemas.openxmlformats.org/drawingml/2006/table">
            <a:tbl>
              <a:tblPr>
                <a:solidFill>
                  <a:srgbClr val="FFFF00"/>
                </a:solidFill>
              </a:tblPr>
              <a:tblGrid>
                <a:gridCol w="2255519"/>
              </a:tblGrid>
              <a:tr h="438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en-US" altLang="en-US" sz="1000"/>
                    </a:p>
                    <a:p>
                      <a:pPr marL="93980" algn="l" rtl="0" eaLnBrk="0">
                        <a:lnSpc>
                          <a:spcPts val="1865"/>
                        </a:lnSpc>
                        <a:spcBef>
                          <a:spcPts val="5"/>
                        </a:spcBef>
                      </a:pPr>
                      <a:r>
                        <a:rPr sz="2400" b="1" kern="0" spc="-3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propose</a:t>
                      </a:r>
                      <a:r>
                        <a:rPr sz="2400" b="1" kern="0" spc="140">
                          <a:solidFill>
                            <a:srgbClr val="0000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4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</a:t>
                      </a:r>
                      <a:endParaRPr lang="en-US" altLang="en-US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0" name="table 300"/>
          <p:cNvGraphicFramePr>
            <a:graphicFrameLocks noGrp="1"/>
          </p:cNvGraphicFramePr>
          <p:nvPr/>
        </p:nvGraphicFramePr>
        <p:xfrm>
          <a:off x="323850" y="677862"/>
          <a:ext cx="2195195" cy="447675"/>
        </p:xfrm>
        <a:graphic>
          <a:graphicData uri="http://schemas.openxmlformats.org/drawingml/2006/table">
            <a:tbl>
              <a:tblPr>
                <a:solidFill>
                  <a:srgbClr val="23FFFF"/>
                </a:solidFill>
              </a:tblPr>
              <a:tblGrid>
                <a:gridCol w="2195195"/>
              </a:tblGrid>
              <a:tr h="438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800"/>
                    </a:p>
                    <a:p>
                      <a:pPr marL="83820" algn="l" rtl="0" eaLnBrk="0">
                        <a:lnSpc>
                          <a:spcPct val="77000"/>
                        </a:lnSpc>
                        <a:spcBef>
                          <a:spcPct val="0"/>
                        </a:spcBef>
                      </a:pPr>
                      <a:r>
                        <a:rPr sz="24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on his journey</a:t>
                      </a:r>
                      <a:endParaRPr lang="en-US" altLang="en-US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FF"/>
                    </a:solidFill>
                  </a:tcPr>
                </a:tc>
              </a:tr>
            </a:tbl>
          </a:graphicData>
        </a:graphic>
      </p:graphicFrame>
      <p:sp>
        <p:nvSpPr>
          <p:cNvPr id="302" name="textbox 302"/>
          <p:cNvSpPr/>
          <p:nvPr/>
        </p:nvSpPr>
        <p:spPr>
          <a:xfrm>
            <a:off x="6202210" y="3632423"/>
            <a:ext cx="1367789" cy="312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00"/>
              </a:lnSpc>
            </a:pPr>
            <a:endParaRPr lang="en-US" altLang="en-US" sz="100"/>
          </a:p>
          <a:p>
            <a:pPr marL="12700" algn="l" rtl="0" eaLnBrk="0">
              <a:lnSpc>
                <a:spcPct val="78000"/>
              </a:lnSpc>
            </a:pPr>
            <a:r>
              <a:rPr sz="2400" b="1" kern="0" spc="3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2.</a:t>
            </a:r>
            <a:r>
              <a:rPr sz="2400" b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It</a:t>
            </a:r>
            <a:r>
              <a:rPr sz="2400" b="1" kern="0" spc="3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400" b="1" kern="0" spc="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had</a:t>
            </a:r>
            <a:r>
              <a:rPr sz="2400" b="1" kern="0" spc="3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…</a:t>
            </a:r>
            <a:endParaRPr lang="en-US" altLang="en-US" sz="2400"/>
          </a:p>
        </p:txBody>
      </p:sp>
      <p:pic>
        <p:nvPicPr>
          <p:cNvPr id="304" name="picture 30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5192062" y="3586161"/>
            <a:ext cx="1341147" cy="663574"/>
          </a:xfrm>
          <a:prstGeom prst="rect">
            <a:avLst/>
          </a:prstGeom>
        </p:spPr>
      </p:pic>
      <p:sp>
        <p:nvSpPr>
          <p:cNvPr id="306" name="textbox 306"/>
          <p:cNvSpPr/>
          <p:nvPr/>
        </p:nvSpPr>
        <p:spPr>
          <a:xfrm>
            <a:off x="5714" y="4510184"/>
            <a:ext cx="3000375" cy="283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  <a:tabLst>
                <a:tab pos="276225"/>
              </a:tabLst>
            </a:pPr>
            <a:r>
              <a:rPr sz="2000" u="sng" kern="0" spc="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000" b="1" u="sng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changing environment</a:t>
            </a:r>
            <a:endParaRPr lang="en-US" altLang="en-US" sz="2000"/>
          </a:p>
        </p:txBody>
      </p:sp>
      <p:sp>
        <p:nvSpPr>
          <p:cNvPr id="308" name="textbox 308"/>
          <p:cNvSpPr/>
          <p:nvPr/>
        </p:nvSpPr>
        <p:spPr>
          <a:xfrm>
            <a:off x="305688" y="4205384"/>
            <a:ext cx="1842770" cy="271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</a:pPr>
            <a:r>
              <a:rPr sz="20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Maybe…</a:t>
            </a:r>
            <a:r>
              <a:rPr sz="20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evolve</a:t>
            </a:r>
            <a:endParaRPr lang="en-US" altLang="en-US" sz="2000"/>
          </a:p>
        </p:txBody>
      </p:sp>
      <p:sp>
        <p:nvSpPr>
          <p:cNvPr id="310" name="path"/>
          <p:cNvSpPr/>
          <p:nvPr/>
        </p:nvSpPr>
        <p:spPr>
          <a:xfrm>
            <a:off x="0" y="3571875"/>
            <a:ext cx="2409825" cy="28575"/>
          </a:xfrm>
          <a:custGeom>
            <a:rect l="0" t="0" r="0" b="0"/>
            <a:pathLst>
              <a:path w="3795" h="45">
                <a:moveTo>
                  <a:pt x="3795" y="22"/>
                </a:moveTo>
                <a:lnTo>
                  <a:pt x="0" y="22"/>
                </a:lnTo>
              </a:path>
            </a:pathLst>
          </a:custGeom>
          <a:noFill/>
          <a:ln w="28575" cap="flat">
            <a:solidFill>
              <a:srgbClr val="23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12" name="picture 31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1874187" y="2813050"/>
            <a:ext cx="353724" cy="1017587"/>
          </a:xfrm>
          <a:prstGeom prst="rect">
            <a:avLst/>
          </a:prstGeom>
        </p:spPr>
      </p:pic>
      <p:sp>
        <p:nvSpPr>
          <p:cNvPr id="314" name="textbox 314"/>
          <p:cNvSpPr/>
          <p:nvPr/>
        </p:nvSpPr>
        <p:spPr>
          <a:xfrm>
            <a:off x="2682850" y="4205384"/>
            <a:ext cx="1299844" cy="271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</a:pPr>
            <a:r>
              <a:rPr sz="2000" b="1" kern="0" spc="-1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adapted to</a:t>
            </a:r>
            <a:endParaRPr lang="en-US" altLang="en-US" sz="2000"/>
          </a:p>
        </p:txBody>
      </p:sp>
      <p:sp>
        <p:nvSpPr>
          <p:cNvPr id="316" name="textbox 316"/>
          <p:cNvSpPr/>
          <p:nvPr/>
        </p:nvSpPr>
        <p:spPr>
          <a:xfrm>
            <a:off x="4607051" y="4751565"/>
            <a:ext cx="951864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theory</a:t>
            </a:r>
            <a:endParaRPr lang="en-US" altLang="en-US" sz="2400"/>
          </a:p>
        </p:txBody>
      </p:sp>
      <p:sp>
        <p:nvSpPr>
          <p:cNvPr id="318" name="textbox 318"/>
          <p:cNvSpPr/>
          <p:nvPr/>
        </p:nvSpPr>
        <p:spPr>
          <a:xfrm>
            <a:off x="4698593" y="2168386"/>
            <a:ext cx="1149985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2400" b="1" kern="0" spc="-20">
                <a:solidFill>
                  <a:srgbClr val="FF3399">
                    <a:alpha val="100000"/>
                  </a:srgbClr>
                </a:solidFill>
                <a:latin typeface="Arial"/>
                <a:ea typeface="Arial"/>
                <a:cs typeface="Arial"/>
              </a:rPr>
              <a:t>evidenc</a:t>
            </a:r>
            <a:endParaRPr lang="en-US" altLang="en-US" sz="24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2439988" y="3012031"/>
            <a:ext cx="434430" cy="295772"/>
            <a:chExt cx="434430" cy="295772"/>
          </a:xfrm>
        </p:grpSpPr>
        <p:sp>
          <p:nvSpPr>
            <p:cNvPr id="320" name="path"/>
            <p:cNvSpPr/>
            <p:nvPr/>
          </p:nvSpPr>
          <p:spPr>
            <a:xfrm>
              <a:off x="12700" y="8980"/>
              <a:ext cx="412750" cy="277811"/>
            </a:xfrm>
            <a:custGeom>
              <a:rect l="0" t="0" r="0" b="0"/>
              <a:pathLst>
                <a:path w="650" h="437">
                  <a:moveTo>
                    <a:pt x="0" y="109"/>
                  </a:moveTo>
                  <a:lnTo>
                    <a:pt x="431" y="109"/>
                  </a:lnTo>
                  <a:lnTo>
                    <a:pt x="431" y="0"/>
                  </a:lnTo>
                  <a:lnTo>
                    <a:pt x="650" y="218"/>
                  </a:lnTo>
                  <a:lnTo>
                    <a:pt x="431" y="437"/>
                  </a:lnTo>
                  <a:lnTo>
                    <a:pt x="431" y="328"/>
                  </a:lnTo>
                  <a:lnTo>
                    <a:pt x="0" y="328"/>
                  </a:lnTo>
                  <a:lnTo>
                    <a:pt x="0" y="109"/>
                  </a:lnTo>
                  <a:close/>
                </a:path>
              </a:pathLst>
            </a:custGeom>
            <a:solidFill>
              <a:srgbClr val="23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0" y="0"/>
              <a:ext cx="434430" cy="295772"/>
            </a:xfrm>
            <a:custGeom>
              <a:rect l="0" t="0" r="0" b="0"/>
              <a:pathLst>
                <a:path w="684" h="465">
                  <a:moveTo>
                    <a:pt x="451" y="123"/>
                  </a:moveTo>
                  <a:lnTo>
                    <a:pt x="451" y="14"/>
                  </a:lnTo>
                  <a:lnTo>
                    <a:pt x="670" y="232"/>
                  </a:lnTo>
                  <a:lnTo>
                    <a:pt x="451" y="451"/>
                  </a:lnTo>
                  <a:lnTo>
                    <a:pt x="451" y="342"/>
                  </a:lnTo>
                  <a:moveTo>
                    <a:pt x="20" y="342"/>
                  </a:moveTo>
                  <a:lnTo>
                    <a:pt x="20" y="123"/>
                  </a:lnTo>
                </a:path>
              </a:pathLst>
            </a:custGeom>
            <a:noFill/>
            <a:ln w="25400" cap="flat">
              <a:solidFill>
                <a:srgbClr val="23FFFF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5741987" y="2977107"/>
            <a:ext cx="372518" cy="325935"/>
            <a:chExt cx="372518" cy="325935"/>
          </a:xfrm>
        </p:grpSpPr>
        <p:sp>
          <p:nvSpPr>
            <p:cNvPr id="324" name="path"/>
            <p:cNvSpPr/>
            <p:nvPr/>
          </p:nvSpPr>
          <p:spPr>
            <a:xfrm>
              <a:off x="0" y="8980"/>
              <a:ext cx="363538" cy="307975"/>
            </a:xfrm>
            <a:custGeom>
              <a:rect l="0" t="0" r="0" b="0"/>
              <a:pathLst>
                <a:path w="572" h="485">
                  <a:moveTo>
                    <a:pt x="330" y="0"/>
                  </a:moveTo>
                  <a:lnTo>
                    <a:pt x="572" y="242"/>
                  </a:lnTo>
                  <a:lnTo>
                    <a:pt x="330" y="485"/>
                  </a:lnTo>
                  <a:lnTo>
                    <a:pt x="330" y="363"/>
                  </a:lnTo>
                  <a:lnTo>
                    <a:pt x="0" y="363"/>
                  </a:lnTo>
                  <a:lnTo>
                    <a:pt x="0" y="121"/>
                  </a:lnTo>
                  <a:lnTo>
                    <a:pt x="330" y="121"/>
                  </a:lnTo>
                  <a:lnTo>
                    <a:pt x="330" y="0"/>
                  </a:lnTo>
                  <a:close/>
                </a:path>
              </a:pathLst>
            </a:custGeom>
            <a:solidFill>
              <a:srgbClr val="23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196856" y="0"/>
              <a:ext cx="175662" cy="325935"/>
            </a:xfrm>
            <a:custGeom>
              <a:rect l="0" t="0" r="0" b="0"/>
              <a:pathLst>
                <a:path w="276" h="513">
                  <a:moveTo>
                    <a:pt x="20" y="14"/>
                  </a:moveTo>
                  <a:lnTo>
                    <a:pt x="262" y="256"/>
                  </a:lnTo>
                  <a:lnTo>
                    <a:pt x="20" y="499"/>
                  </a:lnTo>
                  <a:lnTo>
                    <a:pt x="20" y="377"/>
                  </a:lnTo>
                  <a:moveTo>
                    <a:pt x="20" y="135"/>
                  </a:moveTo>
                  <a:lnTo>
                    <a:pt x="20" y="14"/>
                  </a:lnTo>
                </a:path>
              </a:pathLst>
            </a:custGeom>
            <a:noFill/>
            <a:ln w="25400" cap="flat">
              <a:solidFill>
                <a:srgbClr val="23FFFF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8" name="textbox 328"/>
          <p:cNvSpPr/>
          <p:nvPr/>
        </p:nvSpPr>
        <p:spPr>
          <a:xfrm>
            <a:off x="2133828" y="4205384"/>
            <a:ext cx="565150" cy="267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algn="r" rtl="0" eaLnBrk="0">
              <a:lnSpc>
                <a:spcPct val="84000"/>
              </a:lnSpc>
            </a:pPr>
            <a:r>
              <a:rPr sz="1900" b="1" kern="0" spc="-9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1900" b="1" kern="0" spc="2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900" b="1" kern="0" spc="-9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…</a:t>
            </a:r>
            <a:r>
              <a:rPr sz="1900" b="1" kern="0" spc="-39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900" b="1" kern="0" spc="-9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endParaRPr lang="en-US" altLang="en-US" sz="1900"/>
          </a:p>
        </p:txBody>
      </p:sp>
      <p:sp>
        <p:nvSpPr>
          <p:cNvPr id="330" name="rect"/>
          <p:cNvSpPr/>
          <p:nvPr/>
        </p:nvSpPr>
        <p:spPr>
          <a:xfrm>
            <a:off x="5238670" y="1238942"/>
            <a:ext cx="3115864" cy="28447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827087" y="1827211"/>
            <a:ext cx="290512" cy="304800"/>
            <a:chExt cx="290512" cy="304800"/>
          </a:xfrm>
        </p:grpSpPr>
        <p:sp>
          <p:nvSpPr>
            <p:cNvPr id="332" name="path"/>
            <p:cNvSpPr/>
            <p:nvPr/>
          </p:nvSpPr>
          <p:spPr>
            <a:xfrm>
              <a:off x="0" y="12700"/>
              <a:ext cx="290512" cy="292100"/>
            </a:xfrm>
            <a:custGeom>
              <a:rect l="0" t="0" r="0" b="0"/>
              <a:pathLst>
                <a:path w="457" h="460">
                  <a:moveTo>
                    <a:pt x="0" y="231"/>
                  </a:moveTo>
                  <a:lnTo>
                    <a:pt x="114" y="231"/>
                  </a:lnTo>
                  <a:lnTo>
                    <a:pt x="114" y="0"/>
                  </a:lnTo>
                  <a:lnTo>
                    <a:pt x="343" y="0"/>
                  </a:lnTo>
                  <a:lnTo>
                    <a:pt x="343" y="231"/>
                  </a:lnTo>
                  <a:lnTo>
                    <a:pt x="457" y="231"/>
                  </a:lnTo>
                  <a:lnTo>
                    <a:pt x="228" y="460"/>
                  </a:lnTo>
                  <a:lnTo>
                    <a:pt x="0" y="231"/>
                  </a:lnTo>
                  <a:close/>
                </a:path>
              </a:pathLst>
            </a:custGeom>
            <a:solidFill>
              <a:srgbClr val="23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0" y="0"/>
              <a:ext cx="290512" cy="172244"/>
            </a:xfrm>
            <a:custGeom>
              <a:rect l="0" t="0" r="0" b="0"/>
              <a:pathLst>
                <a:path w="457" h="271">
                  <a:moveTo>
                    <a:pt x="0" y="251"/>
                  </a:moveTo>
                  <a:lnTo>
                    <a:pt x="114" y="251"/>
                  </a:lnTo>
                  <a:lnTo>
                    <a:pt x="114" y="20"/>
                  </a:lnTo>
                  <a:lnTo>
                    <a:pt x="343" y="20"/>
                  </a:lnTo>
                  <a:lnTo>
                    <a:pt x="343" y="251"/>
                  </a:lnTo>
                  <a:lnTo>
                    <a:pt x="457" y="251"/>
                  </a:lnTo>
                </a:path>
              </a:pathLst>
            </a:custGeom>
            <a:noFill/>
            <a:ln w="25400" cap="flat">
              <a:solidFill>
                <a:srgbClr val="23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6" name="path"/>
          <p:cNvSpPr/>
          <p:nvPr/>
        </p:nvSpPr>
        <p:spPr>
          <a:xfrm>
            <a:off x="818107" y="1977775"/>
            <a:ext cx="308472" cy="163216"/>
          </a:xfrm>
          <a:custGeom>
            <a:rect l="0" t="0" r="0" b="0"/>
            <a:pathLst>
              <a:path w="485" h="257">
                <a:moveTo>
                  <a:pt x="471" y="14"/>
                </a:moveTo>
                <a:lnTo>
                  <a:pt x="242" y="242"/>
                </a:lnTo>
                <a:lnTo>
                  <a:pt x="14" y="14"/>
                </a:lnTo>
              </a:path>
            </a:pathLst>
          </a:custGeom>
          <a:noFill/>
          <a:ln w="25400" cap="flat">
            <a:solidFill>
              <a:srgbClr val="23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345341" y="4419251"/>
            <a:ext cx="2766342" cy="17780"/>
            <a:chExt cx="2766342" cy="17780"/>
          </a:xfrm>
        </p:grpSpPr>
        <p:sp>
          <p:nvSpPr>
            <p:cNvPr id="338" name="path"/>
            <p:cNvSpPr/>
            <p:nvPr/>
          </p:nvSpPr>
          <p:spPr>
            <a:xfrm>
              <a:off x="0" y="0"/>
              <a:ext cx="790773" cy="17780"/>
            </a:xfrm>
            <a:custGeom>
              <a:rect l="0" t="0" r="0" b="0"/>
              <a:pathLst>
                <a:path w="1245" h="28">
                  <a:moveTo>
                    <a:pt x="0" y="0"/>
                  </a:moveTo>
                  <a:lnTo>
                    <a:pt x="1245" y="0"/>
                  </a:lnTo>
                  <a:lnTo>
                    <a:pt x="1245" y="28"/>
                  </a:lnTo>
                  <a:lnTo>
                    <a:pt x="0" y="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790773" y="0"/>
              <a:ext cx="550291" cy="17780"/>
            </a:xfrm>
            <a:custGeom>
              <a:rect l="0" t="0" r="0" b="0"/>
              <a:pathLst>
                <a:path w="865" h="28">
                  <a:moveTo>
                    <a:pt x="0" y="0"/>
                  </a:moveTo>
                  <a:lnTo>
                    <a:pt x="866" y="0"/>
                  </a:lnTo>
                  <a:lnTo>
                    <a:pt x="866" y="28"/>
                  </a:lnTo>
                  <a:lnTo>
                    <a:pt x="0" y="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1341065" y="0"/>
              <a:ext cx="1425277" cy="17780"/>
            </a:xfrm>
            <a:custGeom>
              <a:rect l="0" t="0" r="0" b="0"/>
              <a:pathLst>
                <a:path w="2244" h="28">
                  <a:moveTo>
                    <a:pt x="0" y="0"/>
                  </a:moveTo>
                  <a:lnTo>
                    <a:pt x="2244" y="0"/>
                  </a:lnTo>
                  <a:lnTo>
                    <a:pt x="2244" y="28"/>
                  </a:lnTo>
                  <a:lnTo>
                    <a:pt x="0" y="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4FAB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4" name="path"/>
          <p:cNvSpPr/>
          <p:nvPr/>
        </p:nvSpPr>
        <p:spPr>
          <a:xfrm>
            <a:off x="2452688" y="3077765"/>
            <a:ext cx="273849" cy="164306"/>
          </a:xfrm>
          <a:custGeom>
            <a:rect l="0" t="0" r="0" b="0"/>
            <a:pathLst>
              <a:path w="431" h="258">
                <a:moveTo>
                  <a:pt x="0" y="20"/>
                </a:moveTo>
                <a:lnTo>
                  <a:pt x="431" y="20"/>
                </a:lnTo>
                <a:moveTo>
                  <a:pt x="431" y="238"/>
                </a:moveTo>
                <a:lnTo>
                  <a:pt x="0" y="238"/>
                </a:lnTo>
              </a:path>
            </a:pathLst>
          </a:custGeom>
          <a:noFill/>
          <a:ln w="25400" cap="flat">
            <a:solidFill>
              <a:srgbClr val="23FFFF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6" name="path"/>
          <p:cNvSpPr/>
          <p:nvPr/>
        </p:nvSpPr>
        <p:spPr>
          <a:xfrm>
            <a:off x="5729287" y="3050380"/>
            <a:ext cx="222256" cy="179387"/>
          </a:xfrm>
          <a:custGeom>
            <a:rect l="0" t="0" r="0" b="0"/>
            <a:pathLst>
              <a:path w="350" h="282">
                <a:moveTo>
                  <a:pt x="350" y="262"/>
                </a:moveTo>
                <a:lnTo>
                  <a:pt x="20" y="262"/>
                </a:lnTo>
                <a:lnTo>
                  <a:pt x="20" y="20"/>
                </a:lnTo>
                <a:lnTo>
                  <a:pt x="350" y="20"/>
                </a:lnTo>
              </a:path>
            </a:pathLst>
          </a:custGeom>
          <a:noFill/>
          <a:ln w="25400" cap="flat">
            <a:solidFill>
              <a:srgbClr val="23FFFF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8" name="path"/>
          <p:cNvSpPr/>
          <p:nvPr/>
        </p:nvSpPr>
        <p:spPr>
          <a:xfrm>
            <a:off x="0" y="2132013"/>
            <a:ext cx="14287" cy="1454149"/>
          </a:xfrm>
          <a:custGeom>
            <a:rect l="0" t="0" r="0" b="0"/>
            <a:pathLst>
              <a:path w="22" h="2289">
                <a:moveTo>
                  <a:pt x="0" y="2289"/>
                </a:moveTo>
                <a:lnTo>
                  <a:pt x="0" y="0"/>
                </a:lnTo>
              </a:path>
            </a:pathLst>
          </a:custGeom>
          <a:noFill/>
          <a:ln w="28575" cap="flat">
            <a:solidFill>
              <a:srgbClr val="23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0" name="path"/>
          <p:cNvSpPr/>
          <p:nvPr/>
        </p:nvSpPr>
        <p:spPr>
          <a:xfrm>
            <a:off x="39687" y="2122488"/>
            <a:ext cx="9525" cy="438150"/>
          </a:xfrm>
          <a:custGeom>
            <a:rect l="0" t="0" r="0" b="0"/>
            <a:pathLst>
              <a:path w="15" h="690">
                <a:moveTo>
                  <a:pt x="7" y="690"/>
                </a:moveTo>
                <a:lnTo>
                  <a:pt x="7" y="0"/>
                </a:lnTo>
              </a:path>
            </a:pathLst>
          </a:custGeom>
          <a:noFill/>
          <a:ln w="9525" cap="flat">
            <a:solidFill>
              <a:srgbClr val="FFFF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4" name="path"/>
          <p:cNvSpPr/>
          <p:nvPr/>
        </p:nvSpPr>
        <p:spPr>
          <a:xfrm>
            <a:off x="684160" y="3317875"/>
            <a:ext cx="7613753" cy="58737"/>
          </a:xfrm>
          <a:custGeom>
            <a:rect l="0" t="0" r="0" b="0"/>
            <a:pathLst>
              <a:path w="11990" h="92">
                <a:moveTo>
                  <a:pt x="0" y="30"/>
                </a:moveTo>
                <a:lnTo>
                  <a:pt x="11990" y="62"/>
                </a:lnTo>
              </a:path>
            </a:pathLst>
          </a:custGeom>
          <a:noFill/>
          <a:ln w="38100" cap="flat">
            <a:solidFill>
              <a:srgbClr val="FFFF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6" name="path"/>
          <p:cNvSpPr/>
          <p:nvPr/>
        </p:nvSpPr>
        <p:spPr>
          <a:xfrm>
            <a:off x="6577316" y="3394262"/>
            <a:ext cx="1731354" cy="1209299"/>
          </a:xfrm>
          <a:custGeom>
            <a:rect l="0" t="0" r="0" b="0"/>
            <a:pathLst>
              <a:path w="2726" h="1904">
                <a:moveTo>
                  <a:pt x="2709" y="24"/>
                </a:moveTo>
                <a:lnTo>
                  <a:pt x="17" y="1879"/>
                </a:lnTo>
              </a:path>
            </a:pathLst>
          </a:custGeom>
          <a:noFill/>
          <a:ln w="38100" cap="flat">
            <a:solidFill>
              <a:srgbClr val="FFFF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8" name="path"/>
          <p:cNvSpPr/>
          <p:nvPr/>
        </p:nvSpPr>
        <p:spPr>
          <a:xfrm>
            <a:off x="2195511" y="2768600"/>
            <a:ext cx="4916488" cy="563562"/>
          </a:xfrm>
          <a:custGeom>
            <a:rect l="0" t="0" r="0" b="0"/>
            <a:pathLst>
              <a:path w="7742" h="885">
                <a:moveTo>
                  <a:pt x="50" y="47"/>
                </a:moveTo>
                <a:lnTo>
                  <a:pt x="50" y="880"/>
                </a:lnTo>
                <a:moveTo>
                  <a:pt x="0" y="30"/>
                </a:moveTo>
                <a:lnTo>
                  <a:pt x="7712" y="30"/>
                </a:lnTo>
                <a:moveTo>
                  <a:pt x="7712" y="95"/>
                </a:moveTo>
                <a:lnTo>
                  <a:pt x="7712" y="887"/>
                </a:lnTo>
              </a:path>
            </a:pathLst>
          </a:custGeom>
          <a:noFill/>
          <a:ln w="38100" cap="flat">
            <a:solidFill>
              <a:srgbClr val="FFFF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0" name="path"/>
          <p:cNvSpPr/>
          <p:nvPr/>
        </p:nvSpPr>
        <p:spPr>
          <a:xfrm>
            <a:off x="2035175" y="339552"/>
            <a:ext cx="73023" cy="3848445"/>
          </a:xfrm>
          <a:custGeom>
            <a:rect l="0" t="0" r="0" b="0"/>
            <a:pathLst>
              <a:path w="114" h="6060">
                <a:moveTo>
                  <a:pt x="84" y="0"/>
                </a:moveTo>
                <a:lnTo>
                  <a:pt x="29" y="6060"/>
                </a:lnTo>
              </a:path>
            </a:pathLst>
          </a:custGeom>
          <a:noFill/>
          <a:ln w="38100" cap="flat">
            <a:solidFill>
              <a:srgbClr val="FF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2" name="textbox 362"/>
          <p:cNvSpPr/>
          <p:nvPr/>
        </p:nvSpPr>
        <p:spPr>
          <a:xfrm>
            <a:off x="1606409" y="2496491"/>
            <a:ext cx="6645275" cy="2188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006475" algn="l" rtl="0" eaLnBrk="0">
              <a:lnSpc>
                <a:spcPct val="79000"/>
              </a:lnSpc>
            </a:pPr>
            <a:r>
              <a:rPr sz="24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suspect__</a:t>
            </a:r>
            <a:r>
              <a:rPr sz="24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____________</a:t>
            </a:r>
            <a:endParaRPr lang="en-US" altLang="en-US" sz="24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algn="l" rtl="0" eaLnBrk="0">
              <a:lnSpc>
                <a:spcPct val="131000"/>
              </a:lnSpc>
            </a:pPr>
            <a:endParaRPr lang="en-US" altLang="en-US" sz="1000"/>
          </a:p>
          <a:p>
            <a:pPr marL="2046605" algn="l" rtl="0" eaLnBrk="0">
              <a:lnSpc>
                <a:spcPts val="210"/>
              </a:lnSpc>
              <a:spcBef>
                <a:spcPts val="720"/>
              </a:spcBef>
              <a:tabLst>
                <a:tab pos="2052320"/>
              </a:tabLst>
            </a:pPr>
            <a:r>
              <a:rPr sz="24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4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______________</a:t>
            </a:r>
            <a:endParaRPr lang="en-US" altLang="en-US" sz="2400"/>
          </a:p>
          <a:p>
            <a:pPr marL="673100" algn="l" rtl="0" eaLnBrk="0">
              <a:lnSpc>
                <a:spcPct val="76000"/>
              </a:lnSpc>
              <a:spcBef>
                <a:spcPts val="15"/>
              </a:spcBef>
              <a:tabLst>
                <a:tab pos="816610"/>
              </a:tabLst>
            </a:pPr>
            <a:r>
              <a:rPr sz="24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4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collect_______ and</a:t>
            </a:r>
            <a:r>
              <a:rPr sz="24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ask ______________</a:t>
            </a:r>
            <a:endParaRPr lang="en-US" altLang="en-US" sz="2400"/>
          </a:p>
          <a:p>
            <a:pPr marL="595630" algn="l" rtl="0" eaLnBrk="0">
              <a:lnSpc>
                <a:spcPts val="3865"/>
              </a:lnSpc>
              <a:tabLst>
                <a:tab pos="771525"/>
              </a:tabLst>
            </a:pPr>
            <a:r>
              <a:rPr sz="24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4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study_________</a:t>
            </a:r>
            <a:r>
              <a:rPr sz="24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______________</a:t>
            </a:r>
            <a:endParaRPr lang="en-US" altLang="en-US" sz="2400"/>
          </a:p>
          <a:p>
            <a:pPr algn="l" rtl="0" eaLnBrk="0">
              <a:lnSpc>
                <a:spcPct val="159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600"/>
          </a:p>
          <a:p>
            <a:pPr marL="12700" algn="l" rtl="0" eaLnBrk="0">
              <a:lnSpc>
                <a:spcPct val="11000"/>
              </a:lnSpc>
              <a:spcBef>
                <a:spcPct val="0"/>
              </a:spcBef>
              <a:tabLst>
                <a:tab pos="762000"/>
                <a:tab pos="4981575"/>
              </a:tabLst>
            </a:pPr>
            <a:r>
              <a:rPr sz="2400" u="sng" kern="0" spc="0">
                <a:solidFill>
                  <a:srgbClr val="FFFFFF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Arial"/>
                <a:ea typeface="Arial"/>
                <a:cs typeface="Arial"/>
              </a:rPr>
              <a:t>	</a:t>
            </a:r>
            <a:r>
              <a:rPr sz="2400" b="1" u="sng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__</a:t>
            </a:r>
            <a:r>
              <a:rPr sz="2400" b="1" u="sng" kern="0" spc="0">
                <a:solidFill>
                  <a:srgbClr val="FFFFFF">
                    <a:alpha val="100000"/>
                  </a:srgbClr>
                </a:solidFill>
                <a:uFill>
                  <a:solidFill>
                    <a:srgbClr val="000000"/>
                  </a:solidFill>
                </a:uFill>
                <a:latin typeface="Arial"/>
                <a:ea typeface="Arial"/>
                <a:cs typeface="Arial"/>
              </a:rPr>
              <a:t>	</a:t>
            </a:r>
            <a:endParaRPr lang="en-US" altLang="en-US" sz="2400"/>
          </a:p>
        </p:txBody>
      </p:sp>
      <p:sp>
        <p:nvSpPr>
          <p:cNvPr id="364" name="path"/>
          <p:cNvSpPr/>
          <p:nvPr/>
        </p:nvSpPr>
        <p:spPr>
          <a:xfrm>
            <a:off x="1939578" y="4169486"/>
            <a:ext cx="262630" cy="42592"/>
          </a:xfrm>
          <a:custGeom>
            <a:rect l="0" t="0" r="0" b="0"/>
            <a:pathLst>
              <a:path w="412" h="67">
                <a:moveTo>
                  <a:pt x="0" y="29"/>
                </a:moveTo>
                <a:lnTo>
                  <a:pt x="413" y="37"/>
                </a:lnTo>
              </a:path>
            </a:pathLst>
          </a:custGeom>
          <a:noFill/>
          <a:ln w="37865" cap="flat">
            <a:solidFill>
              <a:srgbClr val="FFFF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6" name="path"/>
          <p:cNvSpPr/>
          <p:nvPr/>
        </p:nvSpPr>
        <p:spPr>
          <a:xfrm>
            <a:off x="1939925" y="3636207"/>
            <a:ext cx="339725" cy="37865"/>
          </a:xfrm>
          <a:custGeom>
            <a:rect l="0" t="0" r="0" b="0"/>
            <a:pathLst>
              <a:path w="535" h="59">
                <a:moveTo>
                  <a:pt x="0" y="29"/>
                </a:moveTo>
                <a:lnTo>
                  <a:pt x="535" y="29"/>
                </a:lnTo>
              </a:path>
            </a:pathLst>
          </a:custGeom>
          <a:noFill/>
          <a:ln w="37865" cap="flat">
            <a:solidFill>
              <a:srgbClr val="FFFF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8" name="textbox 368"/>
          <p:cNvSpPr/>
          <p:nvPr/>
        </p:nvSpPr>
        <p:spPr>
          <a:xfrm>
            <a:off x="2604312" y="3278998"/>
            <a:ext cx="1068705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850"/>
              </a:lnSpc>
            </a:pPr>
            <a:r>
              <a:rPr sz="24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answer</a:t>
            </a:r>
            <a:endParaRPr lang="en-US" altLang="en-US" sz="2400"/>
          </a:p>
        </p:txBody>
      </p:sp>
      <p:sp>
        <p:nvSpPr>
          <p:cNvPr id="370" name="textbox 370"/>
          <p:cNvSpPr/>
          <p:nvPr/>
        </p:nvSpPr>
        <p:spPr>
          <a:xfrm>
            <a:off x="2590901" y="3112491"/>
            <a:ext cx="199389" cy="64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10"/>
              </a:lnSpc>
            </a:pPr>
            <a:r>
              <a:rPr sz="2400" b="1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_</a:t>
            </a:r>
            <a:endParaRPr lang="en-US" altLang="en-US" sz="2400"/>
          </a:p>
        </p:txBody>
      </p:sp>
      <p:sp>
        <p:nvSpPr>
          <p:cNvPr id="372" name="path"/>
          <p:cNvSpPr/>
          <p:nvPr/>
        </p:nvSpPr>
        <p:spPr>
          <a:xfrm>
            <a:off x="2128335" y="328300"/>
            <a:ext cx="2863266" cy="1134099"/>
          </a:xfrm>
          <a:custGeom>
            <a:rect l="0" t="0" r="0" b="0"/>
            <a:pathLst>
              <a:path w="4509" h="1785">
                <a:moveTo>
                  <a:pt x="10" y="27"/>
                </a:moveTo>
                <a:lnTo>
                  <a:pt x="4498" y="1757"/>
                </a:lnTo>
              </a:path>
            </a:pathLst>
          </a:custGeom>
          <a:noFill/>
          <a:ln w="38100" cap="flat">
            <a:solidFill>
              <a:srgbClr val="FF00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4" name="textbox 374"/>
          <p:cNvSpPr/>
          <p:nvPr/>
        </p:nvSpPr>
        <p:spPr>
          <a:xfrm>
            <a:off x="2086928" y="704832"/>
            <a:ext cx="7035800" cy="824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22225" indent="-9525" algn="l" rtl="0" eaLnBrk="0">
              <a:lnSpc>
                <a:spcPct val="103000"/>
              </a:lnSpc>
            </a:pPr>
            <a:r>
              <a:rPr sz="3600" b="1" kern="0" spc="0" baseline="-40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2300" b="1" kern="0" spc="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600" b="1" kern="0" spc="0" baseline="-40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theory</a:t>
            </a:r>
            <a:r>
              <a:rPr sz="2300" b="1" kern="0" spc="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600" b="1" kern="0" spc="0" baseline="-40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of</a:t>
            </a:r>
            <a:r>
              <a:rPr sz="2300" b="1" kern="0" spc="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</a:t>
            </a:r>
            <a:r>
              <a:rPr sz="2500" kern="0" spc="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Darwinbeganhisjourney</a:t>
            </a:r>
            <a:r>
              <a:rPr sz="2500" kern="0" spc="80"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 </a:t>
            </a:r>
            <a:r>
              <a:rPr sz="3600" b="1" u="sng" kern="0" spc="0" baseline="-4000">
                <a:solidFill>
                  <a:srgbClr val="FFFFFF">
                    <a:alpha val="100000"/>
                  </a:srgbClr>
                </a:solidFill>
                <a:uFill>
                  <a:solidFill>
                    <a:srgbClr val="FF0000"/>
                  </a:solidFill>
                </a:uFill>
                <a:latin typeface="Arial"/>
                <a:ea typeface="Arial"/>
                <a:cs typeface="Arial"/>
              </a:rPr>
              <a:t>evolution</a:t>
            </a:r>
            <a:r>
              <a:rPr sz="2300" b="1" u="sng" kern="0" spc="30">
                <a:solidFill>
                  <a:srgbClr val="FFFFFF">
                    <a:alpha val="100000"/>
                  </a:srgbClr>
                </a:solidFill>
                <a:uFill>
                  <a:solidFill>
                    <a:srgbClr val="FF0000"/>
                  </a:solidFill>
                </a:uFill>
                <a:latin typeface="Arial"/>
                <a:ea typeface="Arial"/>
                <a:cs typeface="Arial"/>
              </a:rPr>
              <a:t>                  </a:t>
            </a:r>
            <a:r>
              <a:rPr sz="2300" b="1" kern="0" spc="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2500" kern="0" spc="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from</a:t>
            </a:r>
            <a:r>
              <a:rPr sz="2500" kern="0" spc="3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_____</a:t>
            </a:r>
            <a:r>
              <a:rPr sz="2500" kern="0" spc="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in</a:t>
            </a:r>
            <a:r>
              <a:rPr sz="2500" kern="0" spc="3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____.</a:t>
            </a:r>
            <a:r>
              <a:rPr sz="2500" kern="0" spc="-110"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 </a:t>
            </a:r>
            <a:r>
              <a:rPr sz="2500" kern="0" spc="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He</a:t>
            </a:r>
            <a:r>
              <a:rPr sz="2500" kern="0" spc="30">
                <a:ln w="1016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Bahnschrift" panose="020b0502040204020203"/>
                <a:ea typeface="Bahnschrift" panose="020b0502040204020203"/>
                <a:cs typeface="Bahnschrift" panose="020b0502040204020203"/>
              </a:rPr>
              <a:t>……</a:t>
            </a:r>
            <a:endParaRPr lang="en-US" altLang="en-US" sz="2500"/>
          </a:p>
        </p:txBody>
      </p:sp>
      <p:sp>
        <p:nvSpPr>
          <p:cNvPr id="376" name="path"/>
          <p:cNvSpPr/>
          <p:nvPr/>
        </p:nvSpPr>
        <p:spPr>
          <a:xfrm>
            <a:off x="656822" y="3356545"/>
            <a:ext cx="977116" cy="1172020"/>
          </a:xfrm>
          <a:custGeom>
            <a:rect l="0" t="0" r="0" b="0"/>
            <a:pathLst>
              <a:path w="1538" h="1845">
                <a:moveTo>
                  <a:pt x="23" y="19"/>
                </a:moveTo>
                <a:lnTo>
                  <a:pt x="1515" y="1826"/>
                </a:lnTo>
              </a:path>
            </a:pathLst>
          </a:custGeom>
          <a:noFill/>
          <a:ln w="38100" cap="flat">
            <a:solidFill>
              <a:srgbClr val="FFFF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8" name="textbox 378"/>
          <p:cNvSpPr/>
          <p:nvPr/>
        </p:nvSpPr>
        <p:spPr>
          <a:xfrm>
            <a:off x="19862" y="2534305"/>
            <a:ext cx="1412239" cy="2097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29235" algn="l" rtl="0" eaLnBrk="0">
              <a:lnSpc>
                <a:spcPts val="1720"/>
              </a:lnSpc>
            </a:pPr>
            <a:r>
              <a:rPr sz="2400" b="1" kern="0" spc="-2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</a:t>
            </a:r>
            <a:endParaRPr lang="en-US" altLang="en-US" sz="2400"/>
          </a:p>
          <a:p>
            <a:pPr marL="223520" algn="l" rtl="0" eaLnBrk="0">
              <a:lnSpc>
                <a:spcPct val="76000"/>
              </a:lnSpc>
              <a:spcBef>
                <a:spcPts val="690"/>
              </a:spcBef>
            </a:pPr>
            <a:r>
              <a:rPr sz="2400" b="1" kern="0" spc="-1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Islands</a:t>
            </a:r>
            <a:endParaRPr lang="en-US" altLang="en-US" sz="2400"/>
          </a:p>
          <a:p>
            <a:pPr algn="l" rtl="0" eaLnBrk="0">
              <a:lnSpc>
                <a:spcPct val="142000"/>
              </a:lnSpc>
            </a:pPr>
            <a:endParaRPr lang="en-US" altLang="en-US" sz="1000"/>
          </a:p>
          <a:p>
            <a:pPr marL="12700" algn="l" rtl="0" eaLnBrk="0">
              <a:lnSpc>
                <a:spcPct val="82000"/>
              </a:lnSpc>
              <a:spcBef>
                <a:spcPts val="725"/>
              </a:spcBef>
            </a:pPr>
            <a:r>
              <a:rPr sz="24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South</a:t>
            </a:r>
            <a:endParaRPr lang="en-US" altLang="en-US" sz="2400"/>
          </a:p>
          <a:p>
            <a:pPr marL="318135" algn="l" rtl="0" eaLnBrk="0">
              <a:lnSpc>
                <a:spcPct val="77000"/>
              </a:lnSpc>
              <a:spcBef>
                <a:spcPts val="1830"/>
              </a:spcBef>
            </a:pPr>
            <a:r>
              <a:rPr sz="2400" b="1" kern="0" spc="-4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1831</a:t>
            </a:r>
            <a:endParaRPr lang="en-US" altLang="en-US" sz="2400"/>
          </a:p>
          <a:p>
            <a:pPr algn="r" rtl="0" eaLnBrk="0">
              <a:lnSpc>
                <a:spcPct val="76000"/>
              </a:lnSpc>
              <a:spcBef>
                <a:spcPts val="690"/>
              </a:spcBef>
            </a:pPr>
            <a:r>
              <a:rPr sz="2400" b="1" kern="0" spc="-1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England</a:t>
            </a:r>
            <a:endParaRPr lang="en-US" altLang="en-US" sz="2400"/>
          </a:p>
        </p:txBody>
      </p:sp>
      <p:sp>
        <p:nvSpPr>
          <p:cNvPr id="380" name="rect"/>
          <p:cNvSpPr/>
          <p:nvPr/>
        </p:nvSpPr>
        <p:spPr>
          <a:xfrm>
            <a:off x="2465387" y="1708150"/>
            <a:ext cx="38100" cy="1100138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2" name="rect"/>
          <p:cNvSpPr/>
          <p:nvPr/>
        </p:nvSpPr>
        <p:spPr>
          <a:xfrm>
            <a:off x="2463721" y="1736725"/>
            <a:ext cx="4248306" cy="55561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4" name="textbox 384"/>
          <p:cNvSpPr/>
          <p:nvPr/>
        </p:nvSpPr>
        <p:spPr>
          <a:xfrm>
            <a:off x="1846261" y="1760399"/>
            <a:ext cx="4213225" cy="676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374650" algn="l" rtl="0" eaLnBrk="0">
              <a:lnSpc>
                <a:spcPct val="81000"/>
              </a:lnSpc>
              <a:tabLst>
                <a:tab pos="781050"/>
              </a:tabLst>
            </a:pPr>
            <a:r>
              <a:rPr sz="24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4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notice_____________</a:t>
            </a:r>
            <a:r>
              <a:rPr sz="24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__</a:t>
            </a:r>
            <a:endParaRPr lang="en-US" altLang="en-US" sz="2400"/>
          </a:p>
          <a:p>
            <a:pPr algn="l" rtl="0" eaLnBrk="0">
              <a:lnSpc>
                <a:spcPct val="198000"/>
              </a:lnSpc>
            </a:pPr>
            <a:endParaRPr lang="en-US" altLang="en-US" sz="1000"/>
          </a:p>
          <a:p>
            <a:pPr algn="l" rtl="0" eaLnBrk="0">
              <a:lnSpc>
                <a:spcPct val="159000"/>
              </a:lnSpc>
            </a:pPr>
            <a:endParaRPr lang="en-US" altLang="en-US" sz="100"/>
          </a:p>
          <a:p>
            <a:pPr marL="445770" algn="l" rtl="0" eaLnBrk="0">
              <a:lnSpc>
                <a:spcPts val="235"/>
              </a:lnSpc>
              <a:spcBef>
                <a:spcPct val="0"/>
              </a:spcBef>
              <a:tabLst>
                <a:tab pos="756285"/>
              </a:tabLst>
            </a:pPr>
            <a:r>
              <a:rPr sz="600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6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____</a:t>
            </a:r>
            <a:endParaRPr lang="en-US" altLang="en-US" sz="600"/>
          </a:p>
        </p:txBody>
      </p:sp>
      <p:sp>
        <p:nvSpPr>
          <p:cNvPr id="386" name="path"/>
          <p:cNvSpPr/>
          <p:nvPr/>
        </p:nvSpPr>
        <p:spPr>
          <a:xfrm>
            <a:off x="1858961" y="2336800"/>
            <a:ext cx="433387" cy="38100"/>
          </a:xfrm>
          <a:custGeom>
            <a:rect l="0" t="0" r="0" b="0"/>
            <a:pathLst>
              <a:path w="682" h="60">
                <a:moveTo>
                  <a:pt x="0" y="30"/>
                </a:moveTo>
                <a:lnTo>
                  <a:pt x="682" y="30"/>
                </a:lnTo>
              </a:path>
            </a:pathLst>
          </a:custGeom>
          <a:noFill/>
          <a:ln w="38100" cap="flat">
            <a:solidFill>
              <a:srgbClr val="FFFF0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8" name="path"/>
          <p:cNvSpPr/>
          <p:nvPr/>
        </p:nvSpPr>
        <p:spPr>
          <a:xfrm>
            <a:off x="1926806" y="1828200"/>
            <a:ext cx="294147" cy="163522"/>
          </a:xfrm>
          <a:custGeom>
            <a:rect l="0" t="0" r="0" b="0"/>
            <a:pathLst>
              <a:path w="462" h="257">
                <a:moveTo>
                  <a:pt x="198" y="25"/>
                </a:moveTo>
                <a:lnTo>
                  <a:pt x="23" y="238"/>
                </a:lnTo>
                <a:moveTo>
                  <a:pt x="215" y="25"/>
                </a:moveTo>
                <a:lnTo>
                  <a:pt x="448" y="160"/>
                </a:lnTo>
              </a:path>
            </a:pathLst>
          </a:custGeom>
          <a:noFill/>
          <a:ln w="38100" cap="flat">
            <a:solidFill>
              <a:srgbClr val="FF3399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0" name="textbox 390"/>
          <p:cNvSpPr/>
          <p:nvPr/>
        </p:nvSpPr>
        <p:spPr>
          <a:xfrm>
            <a:off x="3544771" y="37429"/>
            <a:ext cx="1894839" cy="731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6000" b="1" i="1" kern="0" spc="60">
                <a:ln w="635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Retell</a:t>
            </a:r>
            <a:endParaRPr lang="en-US" altLang="en-US" sz="6000"/>
          </a:p>
        </p:txBody>
      </p:sp>
      <p:sp>
        <p:nvSpPr>
          <p:cNvPr id="392" name="textbox 392"/>
          <p:cNvSpPr/>
          <p:nvPr/>
        </p:nvSpPr>
        <p:spPr>
          <a:xfrm>
            <a:off x="237286" y="1739082"/>
            <a:ext cx="1266189" cy="666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20320" algn="l" rtl="0" eaLnBrk="0">
              <a:lnSpc>
                <a:spcPts val="1675"/>
              </a:lnSpc>
            </a:pPr>
            <a:r>
              <a:rPr sz="2400" b="1" kern="0" spc="-20">
                <a:solidFill>
                  <a:srgbClr val="23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1835 </a:t>
            </a:r>
            <a:r>
              <a:rPr sz="2400" b="1" kern="0" spc="-2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</a:t>
            </a:r>
            <a:endParaRPr lang="en-US" altLang="en-US" sz="2400"/>
          </a:p>
          <a:p>
            <a:pPr marL="12700" algn="l" rtl="0" eaLnBrk="0">
              <a:lnSpc>
                <a:spcPts val="3365"/>
              </a:lnSpc>
            </a:pPr>
            <a:r>
              <a:rPr sz="2400" b="1" kern="0" spc="-2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Galapago</a:t>
            </a:r>
            <a:endParaRPr lang="en-US" altLang="en-US" sz="2400"/>
          </a:p>
        </p:txBody>
      </p:sp>
      <p:sp>
        <p:nvSpPr>
          <p:cNvPr id="394" name="textbox 394"/>
          <p:cNvSpPr/>
          <p:nvPr/>
        </p:nvSpPr>
        <p:spPr>
          <a:xfrm>
            <a:off x="8889" y="3797795"/>
            <a:ext cx="1228089" cy="250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770"/>
              </a:lnSpc>
            </a:pPr>
            <a:r>
              <a:rPr sz="24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America</a:t>
            </a:r>
            <a:endParaRPr lang="en-US" altLang="en-US" sz="2400"/>
          </a:p>
        </p:txBody>
      </p:sp>
      <p:sp>
        <p:nvSpPr>
          <p:cNvPr id="396" name="rect"/>
          <p:cNvSpPr/>
          <p:nvPr/>
        </p:nvSpPr>
        <p:spPr>
          <a:xfrm>
            <a:off x="6713538" y="1812925"/>
            <a:ext cx="38100" cy="939800"/>
          </a:xfrm>
          <a:prstGeom prst="rect">
            <a:avLst/>
          </a:pr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0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02" name="table 402"/>
          <p:cNvGraphicFramePr>
            <a:graphicFrameLocks noGrp="1"/>
          </p:cNvGraphicFramePr>
          <p:nvPr/>
        </p:nvGraphicFramePr>
        <p:xfrm>
          <a:off x="3259137" y="2686050"/>
          <a:ext cx="3076575" cy="2261870"/>
        </p:xfrm>
        <a:graphic>
          <a:graphicData uri="http://schemas.openxmlformats.org/drawingml/2006/table">
            <a:tbl>
              <a:tblPr/>
              <a:tblGrid>
                <a:gridCol w="3076575"/>
              </a:tblGrid>
              <a:tr h="21856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113030" algn="l" rtl="0" eaLnBrk="0">
                        <a:lnSpc>
                          <a:spcPct val="76000"/>
                        </a:lnSpc>
                      </a:pPr>
                      <a:r>
                        <a:rPr sz="28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propose a</a:t>
                      </a:r>
                      <a:r>
                        <a:rPr sz="2800" b="1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28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theory</a:t>
                      </a:r>
                      <a:endParaRPr lang="en-US" altLang="en-US" sz="2800"/>
                    </a:p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en-US" altLang="en-US" sz="1000"/>
                    </a:p>
                    <a:p>
                      <a:pPr marL="120015" algn="l" rtl="0" eaLnBrk="0">
                        <a:lnSpc>
                          <a:spcPct val="77000"/>
                        </a:lnSpc>
                        <a:spcBef>
                          <a:spcPts val="845"/>
                        </a:spcBef>
                      </a:pPr>
                      <a:r>
                        <a:rPr sz="28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develop ide</a:t>
                      </a:r>
                      <a:r>
                        <a:rPr sz="28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as</a:t>
                      </a:r>
                      <a:endParaRPr lang="en-US" altLang="en-US" sz="2800"/>
                    </a:p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700"/>
                    </a:p>
                    <a:p>
                      <a:pPr marL="38100" algn="l" rtl="0" eaLnBrk="0">
                        <a:lnSpc>
                          <a:spcPct val="77000"/>
                        </a:lnSpc>
                        <a:spcBef>
                          <a:spcPts val="5"/>
                        </a:spcBef>
                        <a:tabLst>
                          <a:tab pos="119380"/>
                          <a:tab pos="3038475"/>
                        </a:tabLst>
                      </a:pPr>
                      <a:r>
                        <a:rPr sz="2800" u="sng" kern="0" spc="0">
                          <a:solidFill>
                            <a:srgbClr val="FFFFFF">
                              <a:alpha val="100000"/>
                            </a:srgbClr>
                          </a:solidFill>
                          <a:uFill>
                            <a:solidFill>
                              <a:srgbClr val="23FFFF"/>
                            </a:solidFill>
                          </a:u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	</a:t>
                      </a:r>
                      <a:r>
                        <a:rPr sz="2800" b="1" u="sng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uFill>
                            <a:solidFill>
                              <a:srgbClr val="23FFFF"/>
                            </a:solidFill>
                          </a:u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generate ide</a:t>
                      </a:r>
                      <a:r>
                        <a:rPr sz="2800" b="1" u="sng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uFill>
                            <a:solidFill>
                              <a:srgbClr val="23FFFF"/>
                            </a:solidFill>
                          </a:u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as</a:t>
                      </a:r>
                      <a:r>
                        <a:rPr sz="2800" b="1" u="sng" kern="0" spc="0">
                          <a:solidFill>
                            <a:srgbClr val="FFFFFF">
                              <a:alpha val="100000"/>
                            </a:srgbClr>
                          </a:solidFill>
                          <a:uFill>
                            <a:solidFill>
                              <a:srgbClr val="23FFFF"/>
                            </a:solidFill>
                          </a:u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	</a:t>
                      </a:r>
                      <a:endParaRPr lang="en-US" altLang="en-US" sz="2800"/>
                    </a:p>
                  </a:txBody>
                  <a:tcPr marL="0" marR="0" marT="0" marB="0">
                    <a:lnL w="7620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04" name="table 404"/>
          <p:cNvGraphicFramePr>
            <a:graphicFrameLocks noGrp="1"/>
          </p:cNvGraphicFramePr>
          <p:nvPr/>
        </p:nvGraphicFramePr>
        <p:xfrm>
          <a:off x="163512" y="779462"/>
          <a:ext cx="2736850" cy="1979295"/>
        </p:xfrm>
        <a:graphic>
          <a:graphicData uri="http://schemas.openxmlformats.org/drawingml/2006/table">
            <a:tbl>
              <a:tblPr/>
              <a:tblGrid>
                <a:gridCol w="2736850"/>
              </a:tblGrid>
              <a:tr h="19507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06" name="picture 406">
            <a:hlinkClick r:id="rId3" action="ppaction://hlinkfil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7800" y="800100"/>
            <a:ext cx="2708275" cy="1951038"/>
          </a:xfrm>
          <a:prstGeom prst="rect">
            <a:avLst/>
          </a:prstGeom>
        </p:spPr>
      </p:pic>
      <p:graphicFrame>
        <p:nvGraphicFramePr>
          <p:cNvPr id="408" name="table 408"/>
          <p:cNvGraphicFramePr>
            <a:graphicFrameLocks noGrp="1"/>
          </p:cNvGraphicFramePr>
          <p:nvPr/>
        </p:nvGraphicFramePr>
        <p:xfrm>
          <a:off x="3765550" y="739775"/>
          <a:ext cx="2511425" cy="1515745"/>
        </p:xfrm>
        <a:graphic>
          <a:graphicData uri="http://schemas.openxmlformats.org/drawingml/2006/table">
            <a:tbl>
              <a:tblPr/>
              <a:tblGrid>
                <a:gridCol w="2511425"/>
              </a:tblGrid>
              <a:tr h="14776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10" name="picture 4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784600" y="762000"/>
            <a:ext cx="2473325" cy="1477962"/>
          </a:xfrm>
          <a:prstGeom prst="rect">
            <a:avLst/>
          </a:prstGeom>
        </p:spPr>
      </p:pic>
      <p:graphicFrame>
        <p:nvGraphicFramePr>
          <p:cNvPr id="412" name="table 412"/>
          <p:cNvGraphicFramePr>
            <a:graphicFrameLocks noGrp="1"/>
          </p:cNvGraphicFramePr>
          <p:nvPr/>
        </p:nvGraphicFramePr>
        <p:xfrm>
          <a:off x="6784975" y="3132138"/>
          <a:ext cx="1673225" cy="1912620"/>
        </p:xfrm>
        <a:graphic>
          <a:graphicData uri="http://schemas.openxmlformats.org/drawingml/2006/table">
            <a:tbl>
              <a:tblPr>
                <a:solidFill>
                  <a:srgbClr val="FF0000"/>
                </a:solidFill>
              </a:tblPr>
              <a:tblGrid>
                <a:gridCol w="1673225"/>
              </a:tblGrid>
              <a:tr h="18745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pic>
        <p:nvPicPr>
          <p:cNvPr id="414" name="picture 4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807200" y="3149599"/>
            <a:ext cx="1635125" cy="1874838"/>
          </a:xfrm>
          <a:prstGeom prst="rect">
            <a:avLst/>
          </a:prstGeom>
        </p:spPr>
      </p:pic>
      <p:sp>
        <p:nvSpPr>
          <p:cNvPr id="416" name="textbox 416"/>
          <p:cNvSpPr/>
          <p:nvPr/>
        </p:nvSpPr>
        <p:spPr>
          <a:xfrm>
            <a:off x="2710247" y="85043"/>
            <a:ext cx="2475864" cy="590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</a:pPr>
            <a:r>
              <a:rPr sz="4800" b="1" i="1" kern="0" spc="1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Summary</a:t>
            </a:r>
            <a:endParaRPr lang="en-US" altLang="en-US" sz="4800"/>
          </a:p>
        </p:txBody>
      </p:sp>
      <p:pic>
        <p:nvPicPr>
          <p:cNvPr id="418" name="picture 4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sp>
        <p:nvSpPr>
          <p:cNvPr id="420" name="textbox 420"/>
          <p:cNvSpPr/>
          <p:nvPr/>
        </p:nvSpPr>
        <p:spPr>
          <a:xfrm>
            <a:off x="5215115" y="2306479"/>
            <a:ext cx="3221354" cy="320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2400" b="1" kern="0" spc="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The Theory of</a:t>
            </a:r>
            <a:r>
              <a:rPr sz="2400" b="1" kern="0" spc="-13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</a:t>
            </a:r>
            <a:r>
              <a:rPr sz="2400" b="1" kern="0" spc="0">
                <a:solidFill>
                  <a:srgbClr val="FFFF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Evolution</a:t>
            </a:r>
            <a:endParaRPr lang="en-US" altLang="en-US" sz="2400"/>
          </a:p>
        </p:txBody>
      </p:sp>
      <p:sp>
        <p:nvSpPr>
          <p:cNvPr id="422" name="textbox 422"/>
          <p:cNvSpPr/>
          <p:nvPr/>
        </p:nvSpPr>
        <p:spPr>
          <a:xfrm>
            <a:off x="432955" y="3656133"/>
            <a:ext cx="2921635" cy="373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000"/>
              </a:lnSpc>
            </a:pPr>
            <a:endParaRPr lang="en-US" altLang="en-US" sz="100"/>
          </a:p>
          <a:p>
            <a:pPr marL="12700" algn="l" rtl="0" eaLnBrk="0">
              <a:lnSpc>
                <a:spcPct val="82000"/>
              </a:lnSpc>
            </a:pP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look for evidence</a:t>
            </a:r>
            <a:endParaRPr lang="en-US" altLang="en-US" sz="2800"/>
          </a:p>
        </p:txBody>
      </p:sp>
      <p:sp>
        <p:nvSpPr>
          <p:cNvPr id="424" name="textbox 424"/>
          <p:cNvSpPr/>
          <p:nvPr/>
        </p:nvSpPr>
        <p:spPr>
          <a:xfrm>
            <a:off x="7494066" y="1633164"/>
            <a:ext cx="1324610" cy="368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/>
          </a:p>
          <a:p>
            <a:pPr marL="12700" algn="l" rtl="0" eaLnBrk="0">
              <a:lnSpc>
                <a:spcPct val="80000"/>
              </a:lnSpc>
            </a:pPr>
            <a:r>
              <a:rPr sz="2800" b="1" kern="0" spc="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journey</a:t>
            </a:r>
            <a:endParaRPr lang="en-US" altLang="en-US" sz="28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2846388" y="1367381"/>
            <a:ext cx="909091" cy="471985"/>
            <a:chExt cx="909091" cy="471985"/>
          </a:xfrm>
        </p:grpSpPr>
        <p:sp>
          <p:nvSpPr>
            <p:cNvPr id="426" name="path"/>
            <p:cNvSpPr/>
            <p:nvPr/>
          </p:nvSpPr>
          <p:spPr>
            <a:xfrm>
              <a:off x="0" y="8980"/>
              <a:ext cx="900111" cy="454024"/>
            </a:xfrm>
            <a:custGeom>
              <a:rect l="0" t="0" r="0" b="0"/>
              <a:pathLst>
                <a:path w="1417" h="714">
                  <a:moveTo>
                    <a:pt x="0" y="178"/>
                  </a:moveTo>
                  <a:lnTo>
                    <a:pt x="1059" y="178"/>
                  </a:lnTo>
                  <a:lnTo>
                    <a:pt x="1059" y="0"/>
                  </a:lnTo>
                  <a:lnTo>
                    <a:pt x="1417" y="357"/>
                  </a:lnTo>
                  <a:lnTo>
                    <a:pt x="1059" y="714"/>
                  </a:lnTo>
                  <a:lnTo>
                    <a:pt x="1059" y="536"/>
                  </a:lnTo>
                  <a:lnTo>
                    <a:pt x="0" y="536"/>
                  </a:lnTo>
                  <a:lnTo>
                    <a:pt x="0" y="178"/>
                  </a:lnTo>
                  <a:close/>
                </a:path>
              </a:pathLst>
            </a:custGeom>
            <a:solidFill>
              <a:srgbClr val="8B53E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8" name="path"/>
            <p:cNvSpPr/>
            <p:nvPr/>
          </p:nvSpPr>
          <p:spPr>
            <a:xfrm>
              <a:off x="660385" y="0"/>
              <a:ext cx="248706" cy="471985"/>
            </a:xfrm>
            <a:custGeom>
              <a:rect l="0" t="0" r="0" b="0"/>
              <a:pathLst>
                <a:path w="391" h="743">
                  <a:moveTo>
                    <a:pt x="20" y="192"/>
                  </a:moveTo>
                  <a:lnTo>
                    <a:pt x="20" y="14"/>
                  </a:lnTo>
                  <a:lnTo>
                    <a:pt x="377" y="371"/>
                  </a:lnTo>
                  <a:lnTo>
                    <a:pt x="20" y="729"/>
                  </a:lnTo>
                  <a:lnTo>
                    <a:pt x="20" y="550"/>
                  </a:lnTo>
                </a:path>
              </a:pathLst>
            </a:custGeom>
            <a:noFill/>
            <a:ln w="25400" cap="flat">
              <a:solidFill>
                <a:srgbClr val="38532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430" name="picture 43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854700" y="2787650"/>
            <a:ext cx="171450" cy="2160587"/>
          </a:xfrm>
          <a:prstGeom prst="rect">
            <a:avLst/>
          </a:prstGeom>
        </p:spPr>
      </p:pic>
      <p:sp>
        <p:nvSpPr>
          <p:cNvPr id="432" name="textbox 432"/>
          <p:cNvSpPr/>
          <p:nvPr/>
        </p:nvSpPr>
        <p:spPr>
          <a:xfrm>
            <a:off x="6360414" y="1633164"/>
            <a:ext cx="1076960" cy="369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28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on the</a:t>
            </a:r>
            <a:endParaRPr lang="en-US" altLang="en-US" sz="28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7263358" y="2597150"/>
            <a:ext cx="395785" cy="513805"/>
            <a:chExt cx="395785" cy="513805"/>
          </a:xfrm>
        </p:grpSpPr>
        <p:sp>
          <p:nvSpPr>
            <p:cNvPr id="434" name="path"/>
            <p:cNvSpPr/>
            <p:nvPr/>
          </p:nvSpPr>
          <p:spPr>
            <a:xfrm>
              <a:off x="8980" y="0"/>
              <a:ext cx="377825" cy="504825"/>
            </a:xfrm>
            <a:custGeom>
              <a:rect l="0" t="0" r="0" b="0"/>
              <a:pathLst>
                <a:path w="595" h="795">
                  <a:moveTo>
                    <a:pt x="0" y="497"/>
                  </a:moveTo>
                  <a:lnTo>
                    <a:pt x="148" y="497"/>
                  </a:lnTo>
                  <a:lnTo>
                    <a:pt x="148" y="0"/>
                  </a:lnTo>
                  <a:lnTo>
                    <a:pt x="446" y="0"/>
                  </a:lnTo>
                  <a:lnTo>
                    <a:pt x="446" y="497"/>
                  </a:lnTo>
                  <a:lnTo>
                    <a:pt x="595" y="497"/>
                  </a:lnTo>
                  <a:lnTo>
                    <a:pt x="297" y="795"/>
                  </a:lnTo>
                  <a:lnTo>
                    <a:pt x="0" y="497"/>
                  </a:lnTo>
                  <a:close/>
                </a:path>
              </a:pathLst>
            </a:custGeom>
            <a:solidFill>
              <a:srgbClr val="8B53E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6" name="path"/>
            <p:cNvSpPr/>
            <p:nvPr/>
          </p:nvSpPr>
          <p:spPr>
            <a:xfrm>
              <a:off x="0" y="303212"/>
              <a:ext cx="395785" cy="210592"/>
            </a:xfrm>
            <a:custGeom>
              <a:rect l="0" t="0" r="0" b="0"/>
              <a:pathLst>
                <a:path w="623" h="331">
                  <a:moveTo>
                    <a:pt x="14" y="20"/>
                  </a:moveTo>
                  <a:lnTo>
                    <a:pt x="162" y="20"/>
                  </a:lnTo>
                  <a:moveTo>
                    <a:pt x="460" y="20"/>
                  </a:moveTo>
                  <a:lnTo>
                    <a:pt x="609" y="20"/>
                  </a:lnTo>
                  <a:lnTo>
                    <a:pt x="311" y="317"/>
                  </a:lnTo>
                  <a:lnTo>
                    <a:pt x="14" y="20"/>
                  </a:lnTo>
                </a:path>
              </a:pathLst>
            </a:custGeom>
            <a:noFill/>
            <a:ln w="25400" cap="flat">
              <a:solidFill>
                <a:srgbClr val="38532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8" name="path"/>
          <p:cNvSpPr/>
          <p:nvPr/>
        </p:nvSpPr>
        <p:spPr>
          <a:xfrm>
            <a:off x="2833688" y="1477168"/>
            <a:ext cx="685785" cy="252412"/>
          </a:xfrm>
          <a:custGeom>
            <a:rect l="0" t="0" r="0" b="0"/>
            <a:pathLst>
              <a:path w="1079" h="397">
                <a:moveTo>
                  <a:pt x="20" y="20"/>
                </a:moveTo>
                <a:lnTo>
                  <a:pt x="1079" y="20"/>
                </a:lnTo>
                <a:moveTo>
                  <a:pt x="1079" y="377"/>
                </a:moveTo>
                <a:lnTo>
                  <a:pt x="20" y="377"/>
                </a:lnTo>
                <a:lnTo>
                  <a:pt x="20" y="20"/>
                </a:lnTo>
              </a:path>
            </a:pathLst>
          </a:custGeom>
          <a:noFill/>
          <a:ln w="25400" cap="flat">
            <a:solidFill>
              <a:srgbClr val="385320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0" name="rect"/>
          <p:cNvSpPr/>
          <p:nvPr/>
        </p:nvSpPr>
        <p:spPr>
          <a:xfrm>
            <a:off x="6259512" y="2724150"/>
            <a:ext cx="76200" cy="2224087"/>
          </a:xfrm>
          <a:prstGeom prst="rect">
            <a:avLst/>
          </a:prstGeom>
          <a:solidFill>
            <a:srgbClr val="23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2" name="path"/>
          <p:cNvSpPr/>
          <p:nvPr/>
        </p:nvSpPr>
        <p:spPr>
          <a:xfrm>
            <a:off x="7354094" y="2584450"/>
            <a:ext cx="214313" cy="328612"/>
          </a:xfrm>
          <a:custGeom>
            <a:rect l="0" t="0" r="0" b="0"/>
            <a:pathLst>
              <a:path w="337" h="517">
                <a:moveTo>
                  <a:pt x="20" y="517"/>
                </a:moveTo>
                <a:lnTo>
                  <a:pt x="20" y="20"/>
                </a:lnTo>
                <a:lnTo>
                  <a:pt x="317" y="20"/>
                </a:lnTo>
                <a:lnTo>
                  <a:pt x="317" y="517"/>
                </a:lnTo>
              </a:path>
            </a:pathLst>
          </a:custGeom>
          <a:noFill/>
          <a:ln w="25400" cap="flat">
            <a:solidFill>
              <a:srgbClr val="38532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46" name="picture 4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sp>
        <p:nvSpPr>
          <p:cNvPr id="448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50" name="table 450"/>
          <p:cNvGraphicFramePr>
            <a:graphicFrameLocks noGrp="1"/>
          </p:cNvGraphicFramePr>
          <p:nvPr/>
        </p:nvGraphicFramePr>
        <p:xfrm>
          <a:off x="182562" y="681037"/>
          <a:ext cx="8430895" cy="1860550"/>
        </p:xfrm>
        <a:graphic>
          <a:graphicData uri="http://schemas.openxmlformats.org/drawingml/2006/table">
            <a:tbl>
              <a:tblPr/>
              <a:tblGrid>
                <a:gridCol w="8430895"/>
              </a:tblGrid>
              <a:tr h="1822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900"/>
                    </a:p>
                    <a:p>
                      <a:pPr algn="l" rtl="0" eaLnBrk="0">
                        <a:lnSpc>
                          <a:spcPct val="8000"/>
                        </a:lnSpc>
                      </a:pPr>
                      <a:endParaRPr lang="en-US" altLang="en-US" sz="100"/>
                    </a:p>
                    <a:p>
                      <a:pPr marL="115570" indent="22225" algn="l" rtl="0" eaLnBrk="0">
                        <a:lnSpc>
                          <a:spcPct val="98000"/>
                        </a:lnSpc>
                      </a:pPr>
                      <a:r>
                        <a:rPr sz="28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1.What</a:t>
                      </a:r>
                      <a:r>
                        <a:rPr sz="2800" b="1" kern="0" spc="18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8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kind of person was</a:t>
                      </a:r>
                      <a:r>
                        <a:rPr sz="2800" b="1" kern="0" spc="20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8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Darwin accordi</a:t>
                      </a:r>
                      <a:r>
                        <a:rPr sz="28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ng to    the</a:t>
                      </a:r>
                      <a:r>
                        <a:rPr sz="2800" b="1" kern="0" spc="2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8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passage?</a:t>
                      </a:r>
                      <a:endParaRPr lang="en-US" altLang="en-US" sz="2800"/>
                    </a:p>
                    <a:p>
                      <a:pPr marL="124460" indent="-5080" algn="l" rtl="0" eaLnBrk="0">
                        <a:lnSpc>
                          <a:spcPct val="90000"/>
                        </a:lnSpc>
                        <a:spcBef>
                          <a:spcPts val="825"/>
                        </a:spcBef>
                      </a:pPr>
                      <a:r>
                        <a:rPr sz="28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2. What</a:t>
                      </a:r>
                      <a:r>
                        <a:rPr sz="2800" b="1" kern="0" spc="19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8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have yo</a:t>
                      </a:r>
                      <a:r>
                        <a:rPr sz="28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u</a:t>
                      </a:r>
                      <a:r>
                        <a:rPr sz="2800" b="1" kern="0" spc="19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8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learned from</a:t>
                      </a:r>
                      <a:r>
                        <a:rPr sz="2800" b="1" kern="0" spc="20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800" b="1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Darwin’s journey   </a:t>
                      </a:r>
                      <a:r>
                        <a:rPr sz="28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of discovery</a:t>
                      </a:r>
                      <a:endParaRPr lang="en-US" altLang="en-US" sz="2800"/>
                    </a:p>
                  </a:txBody>
                  <a:tcPr marL="0" marR="0" marT="0" marB="0">
                    <a:lnL w="38100" cap="flat" cmpd="sng" algn="ctr">
                      <a:solidFill>
                        <a:srgbClr val="23FFFF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23FFFF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23FFFF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23FFFF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52" name="textbox 452"/>
          <p:cNvSpPr/>
          <p:nvPr/>
        </p:nvSpPr>
        <p:spPr>
          <a:xfrm>
            <a:off x="280352" y="2672245"/>
            <a:ext cx="7430134" cy="1264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00"/>
              </a:lnSpc>
            </a:pPr>
            <a:endParaRPr lang="en-US" altLang="en-US" sz="100"/>
          </a:p>
          <a:p>
            <a:pPr marL="20955" algn="l" rtl="0" eaLnBrk="0">
              <a:lnSpc>
                <a:spcPct val="78000"/>
              </a:lnSpc>
            </a:pPr>
            <a:r>
              <a:rPr sz="2400" b="1" i="1" kern="0" spc="0">
                <a:solidFill>
                  <a:srgbClr val="FFFF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Darwin’s </a:t>
            </a:r>
            <a:r>
              <a:rPr sz="2400" b="1" i="1" u="sng" kern="0" spc="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research</a:t>
            </a:r>
            <a:r>
              <a:rPr sz="2400" b="1" i="1" u="sng" kern="0" spc="14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400" b="1" i="1" u="sng" kern="0" spc="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work </a:t>
            </a:r>
            <a:r>
              <a:rPr sz="2400" b="1" i="1" kern="0" spc="0">
                <a:solidFill>
                  <a:srgbClr val="FFFF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led to </a:t>
            </a:r>
            <a:r>
              <a:rPr sz="2400" b="1" i="1" u="sng" kern="0" spc="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his discov</a:t>
            </a:r>
            <a:r>
              <a:rPr sz="2400" b="1" i="1" u="sng" kern="0" spc="-1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ery of</a:t>
            </a:r>
            <a:r>
              <a:rPr sz="2400" b="1" i="1" u="sng" kern="0" spc="-15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400" b="1" i="1" u="sng" kern="0" spc="-1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evolution</a:t>
            </a:r>
            <a:r>
              <a:rPr sz="2400" b="1" i="1" kern="0" spc="-10">
                <a:solidFill>
                  <a:srgbClr val="FFFF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.</a:t>
            </a:r>
            <a:endParaRPr lang="en-US" altLang="en-US" sz="2400"/>
          </a:p>
          <a:p>
            <a:pPr algn="r" rtl="0" eaLnBrk="0">
              <a:lnSpc>
                <a:spcPct val="73000"/>
              </a:lnSpc>
              <a:spcBef>
                <a:spcPts val="1205"/>
              </a:spcBef>
            </a:pPr>
            <a:r>
              <a:rPr sz="2400" b="1" i="1" kern="0" spc="0">
                <a:solidFill>
                  <a:srgbClr val="FFFF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book took quite </a:t>
            </a:r>
            <a:r>
              <a:rPr sz="2400" b="1" i="1" u="sng" kern="0" spc="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a long time </a:t>
            </a:r>
            <a:r>
              <a:rPr sz="2400" b="1" i="1" kern="0" spc="0">
                <a:solidFill>
                  <a:srgbClr val="FFFF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and</a:t>
            </a:r>
            <a:r>
              <a:rPr sz="2400" b="1" i="1" kern="0" spc="-10">
                <a:solidFill>
                  <a:srgbClr val="FFFF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400" b="1" i="1" u="sng" kern="0" spc="-1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great</a:t>
            </a:r>
            <a:r>
              <a:rPr sz="2400" b="1" i="1" u="sng" kern="0" spc="2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400" b="1" i="1" u="sng" kern="0" spc="-1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efforts</a:t>
            </a:r>
            <a:r>
              <a:rPr sz="2400" b="1" i="1" kern="0" spc="-1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,</a:t>
            </a:r>
            <a:r>
              <a:rPr sz="2400" b="1" i="1" kern="0" spc="7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400" b="1" i="1" u="sng" kern="0" spc="-1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courage</a:t>
            </a:r>
            <a:endParaRPr lang="en-US" altLang="en-US" sz="2400"/>
          </a:p>
          <a:p>
            <a:pPr marL="12700" algn="l" rtl="0" eaLnBrk="0">
              <a:lnSpc>
                <a:spcPct val="132000"/>
              </a:lnSpc>
              <a:spcBef>
                <a:spcPct val="0"/>
              </a:spcBef>
              <a:tabLst>
                <a:tab pos="571500"/>
              </a:tabLst>
            </a:pPr>
            <a:r>
              <a:rPr sz="2400" u="sng" kern="0" spc="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	</a:t>
            </a:r>
            <a:r>
              <a:rPr sz="2400" b="1" i="1" u="sng" kern="0" spc="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determination</a:t>
            </a:r>
            <a:r>
              <a:rPr sz="2400" b="1" i="1" kern="0" spc="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</a:t>
            </a:r>
            <a:r>
              <a:rPr sz="2400" b="1" i="1" kern="0" spc="-10">
                <a:solidFill>
                  <a:srgbClr val="FFFF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to achieve.</a:t>
            </a:r>
            <a:endParaRPr lang="en-US" altLang="en-US" sz="2400"/>
          </a:p>
        </p:txBody>
      </p:sp>
      <p:sp>
        <p:nvSpPr>
          <p:cNvPr id="454" name="path"/>
          <p:cNvSpPr/>
          <p:nvPr/>
        </p:nvSpPr>
        <p:spPr>
          <a:xfrm>
            <a:off x="2673726" y="3819446"/>
            <a:ext cx="68907" cy="21336"/>
          </a:xfrm>
          <a:custGeom>
            <a:rect l="0" t="0" r="0" b="0"/>
            <a:pathLst>
              <a:path w="108" h="33">
                <a:moveTo>
                  <a:pt x="0" y="0"/>
                </a:moveTo>
                <a:lnTo>
                  <a:pt x="108" y="0"/>
                </a:lnTo>
                <a:lnTo>
                  <a:pt x="108" y="33"/>
                </a:lnTo>
                <a:lnTo>
                  <a:pt x="0" y="33"/>
                </a:lnTo>
                <a:lnTo>
                  <a:pt x="0" y="0"/>
                </a:lnTo>
                <a:close/>
              </a:path>
            </a:pathLst>
          </a:custGeom>
          <a:solidFill>
            <a:srgbClr val="FFF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6" name="textbox 456"/>
          <p:cNvSpPr/>
          <p:nvPr/>
        </p:nvSpPr>
        <p:spPr>
          <a:xfrm>
            <a:off x="196850" y="3940175"/>
            <a:ext cx="7112000" cy="1041400"/>
          </a:xfrm>
          <a:prstGeom prst="rect">
            <a:avLst/>
          </a:prstGeom>
          <a:solidFill>
            <a:srgbClr val="84FAB1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en-US" altLang="en-US" sz="10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91440" algn="l" rtl="0" eaLnBrk="0">
              <a:lnSpc>
                <a:spcPct val="73000"/>
              </a:lnSpc>
            </a:pPr>
            <a:r>
              <a:rPr sz="2800" b="1" i="1" u="sng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Scientific discoveries </a:t>
            </a:r>
            <a:r>
              <a:rPr sz="2800" b="1" i="1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are based on </a:t>
            </a:r>
            <a:r>
              <a:rPr sz="2800" b="1" i="1" u="sng" kern="0" spc="0">
                <a:solidFill>
                  <a:srgbClr val="FF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the</a:t>
            </a:r>
            <a:r>
              <a:rPr sz="2800" b="1" i="1" u="sng" kern="0" spc="-10">
                <a:solidFill>
                  <a:srgbClr val="FF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 research</a:t>
            </a:r>
            <a:endParaRPr lang="en-US" altLang="en-US" sz="2800"/>
          </a:p>
          <a:p>
            <a:pPr marL="91440" algn="l" rtl="0" eaLnBrk="0">
              <a:lnSpc>
                <a:spcPct val="115000"/>
              </a:lnSpc>
              <a:spcBef>
                <a:spcPts val="5"/>
              </a:spcBef>
              <a:tabLst>
                <a:tab pos="749300"/>
              </a:tabLst>
            </a:pPr>
            <a:r>
              <a:rPr sz="2800" u="sng" kern="0" spc="0">
                <a:solidFill>
                  <a:srgbClr val="FF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	</a:t>
            </a:r>
            <a:r>
              <a:rPr sz="2800" b="1" i="1" u="sng" kern="0" spc="-10">
                <a:solidFill>
                  <a:srgbClr val="FF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the evidenc</a:t>
            </a:r>
            <a:r>
              <a:rPr sz="2800" b="1" i="1" u="sng" kern="0" spc="-20">
                <a:solidFill>
                  <a:srgbClr val="FF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e</a:t>
            </a:r>
            <a:r>
              <a:rPr sz="2800" b="1" i="1" kern="0" spc="-20">
                <a:solidFill>
                  <a:srgbClr val="FF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.</a:t>
            </a:r>
            <a:endParaRPr lang="en-US" altLang="en-US" sz="2800"/>
          </a:p>
        </p:txBody>
      </p:sp>
      <p:pic>
        <p:nvPicPr>
          <p:cNvPr id="458" name="picture 4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493000" y="3873500"/>
            <a:ext cx="1647825" cy="1187450"/>
          </a:xfrm>
          <a:prstGeom prst="rect">
            <a:avLst/>
          </a:prstGeom>
        </p:spPr>
      </p:pic>
      <p:sp>
        <p:nvSpPr>
          <p:cNvPr id="460" name="textbox 460"/>
          <p:cNvSpPr/>
          <p:nvPr/>
        </p:nvSpPr>
        <p:spPr>
          <a:xfrm>
            <a:off x="2661437" y="-1668"/>
            <a:ext cx="3223895" cy="572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  <a:spcBef>
                <a:spcPct val="0"/>
              </a:spcBef>
            </a:pPr>
            <a:r>
              <a:rPr sz="44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Group Work</a:t>
            </a:r>
            <a:endParaRPr lang="en-US" altLang="en-US" sz="4400"/>
          </a:p>
        </p:txBody>
      </p:sp>
      <p:sp>
        <p:nvSpPr>
          <p:cNvPr id="462" name="textbox 462"/>
          <p:cNvSpPr/>
          <p:nvPr/>
        </p:nvSpPr>
        <p:spPr>
          <a:xfrm>
            <a:off x="286258" y="3112376"/>
            <a:ext cx="586740" cy="1803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28575" algn="l" rtl="0" eaLnBrk="0">
              <a:lnSpc>
                <a:spcPct val="77000"/>
              </a:lnSpc>
            </a:pPr>
            <a:r>
              <a:rPr sz="2400" b="1" i="1" kern="0" spc="-50">
                <a:solidFill>
                  <a:srgbClr val="FFFF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The</a:t>
            </a:r>
            <a:endParaRPr lang="en-US" altLang="en-US" sz="2400"/>
          </a:p>
          <a:p>
            <a:pPr marL="15875" algn="l" rtl="0" eaLnBrk="0">
              <a:lnSpc>
                <a:spcPct val="77000"/>
              </a:lnSpc>
              <a:spcBef>
                <a:spcPts val="1440"/>
              </a:spcBef>
            </a:pPr>
            <a:r>
              <a:rPr sz="2400" b="1" i="1" kern="0" spc="-10">
                <a:solidFill>
                  <a:srgbClr val="23FFFF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and</a:t>
            </a:r>
            <a:endParaRPr lang="en-US" altLang="en-US" sz="24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algn="l" rtl="0" eaLnBrk="0">
              <a:lnSpc>
                <a:spcPct val="13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700"/>
          </a:p>
          <a:p>
            <a:pPr marL="12700" algn="l" rtl="0" eaLnBrk="0">
              <a:lnSpc>
                <a:spcPct val="77000"/>
              </a:lnSpc>
              <a:spcBef>
                <a:spcPts val="5"/>
              </a:spcBef>
            </a:pPr>
            <a:r>
              <a:rPr sz="2800" b="1" i="1" kern="0" spc="-10">
                <a:solidFill>
                  <a:srgbClr val="FF0000">
                    <a:alpha val="100000"/>
                  </a:srgbClr>
                </a:solidFill>
                <a:latin typeface="Calibri"/>
                <a:ea typeface="Calibri" panose="020f0502020204030204"/>
                <a:cs typeface="Calibri" panose="020f0502020204030204"/>
              </a:rPr>
              <a:t>and</a:t>
            </a:r>
            <a:endParaRPr lang="en-US" altLang="en-US" sz="2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444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6" name="textbox 466"/>
          <p:cNvSpPr/>
          <p:nvPr/>
        </p:nvSpPr>
        <p:spPr>
          <a:xfrm>
            <a:off x="4480836" y="1230763"/>
            <a:ext cx="194945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75000"/>
              </a:lnSpc>
            </a:pPr>
            <a:r>
              <a:rPr sz="900" kern="0" spc="160">
                <a:solidFill>
                  <a:srgbClr val="4BC5B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</a:t>
            </a:r>
            <a:endParaRPr lang="en-US" altLang="en-US" sz="900"/>
          </a:p>
        </p:txBody>
      </p:sp>
      <p:pic>
        <p:nvPicPr>
          <p:cNvPr id="468" name="picture 4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3911600"/>
            <a:ext cx="1468437" cy="1231900"/>
          </a:xfrm>
          <a:prstGeom prst="rect">
            <a:avLst/>
          </a:prstGeom>
        </p:spPr>
      </p:pic>
      <p:pic>
        <p:nvPicPr>
          <p:cNvPr id="470" name="picture 4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9144000" cy="5037138"/>
          </a:xfrm>
          <a:prstGeom prst="rect">
            <a:avLst/>
          </a:prstGeom>
        </p:spPr>
      </p:pic>
      <p:sp>
        <p:nvSpPr>
          <p:cNvPr id="472" name="textbox 472"/>
          <p:cNvSpPr/>
          <p:nvPr/>
        </p:nvSpPr>
        <p:spPr>
          <a:xfrm>
            <a:off x="-30784" y="54839"/>
            <a:ext cx="8829040" cy="911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algn="r" rtl="0" eaLnBrk="0">
              <a:lnSpc>
                <a:spcPct val="79000"/>
              </a:lnSpc>
            </a:pPr>
            <a:r>
              <a:rPr sz="3200" b="1" kern="0" spc="-2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How  can this spirit</a:t>
            </a:r>
            <a:r>
              <a:rPr sz="3200" b="1" kern="0" spc="21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2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help you</a:t>
            </a:r>
            <a:r>
              <a:rPr sz="3200" b="1" kern="0" spc="23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2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 yo</a:t>
            </a:r>
            <a:r>
              <a:rPr sz="3200" b="1" kern="0" spc="-3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ur</a:t>
            </a:r>
            <a:r>
              <a:rPr sz="3200" b="1" kern="0" spc="19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3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life and</a:t>
            </a:r>
            <a:endParaRPr lang="en-US" altLang="en-US" sz="3200"/>
          </a:p>
          <a:p>
            <a:pPr marL="12700" algn="l" rtl="0" eaLnBrk="0">
              <a:lnSpc>
                <a:spcPts val="3935"/>
              </a:lnSpc>
            </a:pPr>
            <a:r>
              <a:rPr sz="3200" b="1" kern="0" spc="-30">
                <a:solidFill>
                  <a:srgbClr val="0000FF">
                    <a:alpha val="100000"/>
                  </a:srgbClr>
                </a:solidFill>
                <a:latin typeface="Arial"/>
                <a:ea typeface="Arial"/>
                <a:cs typeface="Arial"/>
              </a:rPr>
              <a:t>es?</a:t>
            </a:r>
            <a:endParaRPr lang="en-US" altLang="en-US" sz="3200"/>
          </a:p>
        </p:txBody>
      </p:sp>
      <p:sp>
        <p:nvSpPr>
          <p:cNvPr id="474" name="textbox 474"/>
          <p:cNvSpPr/>
          <p:nvPr/>
        </p:nvSpPr>
        <p:spPr>
          <a:xfrm>
            <a:off x="20638" y="2395759"/>
            <a:ext cx="3497579" cy="1500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indent="582930" algn="l" rtl="0" eaLnBrk="0">
              <a:lnSpc>
                <a:spcPct val="92000"/>
              </a:lnSpc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What other</a:t>
            </a:r>
            <a:r>
              <a:rPr sz="2000" b="1" kern="0" spc="1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people think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of you doesn’t</a:t>
            </a:r>
            <a:r>
              <a:rPr sz="2000" b="1" kern="0" spc="1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ha</a:t>
            </a:r>
            <a:r>
              <a:rPr sz="20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ve to</a:t>
            </a:r>
            <a:endParaRPr lang="en-US" altLang="en-US" sz="2000"/>
          </a:p>
          <a:p>
            <a:pPr marL="20320" algn="l" rtl="0" eaLnBrk="0">
              <a:lnSpc>
                <a:spcPct val="81000"/>
              </a:lnSpc>
              <a:spcBef>
                <a:spcPts val="455"/>
              </a:spcBef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influence what you become.</a:t>
            </a:r>
            <a:endParaRPr lang="en-US" altLang="en-US" sz="2000"/>
          </a:p>
          <a:p>
            <a:pPr marL="1423670" algn="l" rtl="0" eaLnBrk="0">
              <a:lnSpc>
                <a:spcPct val="81000"/>
              </a:lnSpc>
              <a:spcBef>
                <a:spcPts val="455"/>
              </a:spcBef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----- Stephen</a:t>
            </a:r>
            <a:endParaRPr lang="en-US" altLang="en-US" sz="2000"/>
          </a:p>
          <a:p>
            <a:pPr marL="13970" algn="l" rtl="0" eaLnBrk="0">
              <a:lnSpc>
                <a:spcPct val="81000"/>
              </a:lnSpc>
              <a:spcBef>
                <a:spcPts val="455"/>
              </a:spcBef>
            </a:pPr>
            <a:r>
              <a:rPr sz="20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Curry</a:t>
            </a:r>
            <a:endParaRPr lang="en-US" altLang="en-US" sz="2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5492520" y="2470696"/>
            <a:ext cx="1192669" cy="1233983"/>
            <a:chExt cx="1192669" cy="1233983"/>
          </a:xfrm>
        </p:grpSpPr>
        <p:sp>
          <p:nvSpPr>
            <p:cNvPr id="476" name="path"/>
            <p:cNvSpPr/>
            <p:nvPr/>
          </p:nvSpPr>
          <p:spPr>
            <a:xfrm>
              <a:off x="17826" y="17826"/>
              <a:ext cx="1157015" cy="1198330"/>
            </a:xfrm>
            <a:custGeom>
              <a:rect l="0" t="0" r="0" b="0"/>
              <a:pathLst>
                <a:path w="1822" h="1887">
                  <a:moveTo>
                    <a:pt x="312" y="1434"/>
                  </a:moveTo>
                  <a:lnTo>
                    <a:pt x="690" y="950"/>
                  </a:lnTo>
                  <a:lnTo>
                    <a:pt x="600" y="880"/>
                  </a:lnTo>
                  <a:lnTo>
                    <a:pt x="513" y="992"/>
                  </a:lnTo>
                  <a:lnTo>
                    <a:pt x="464" y="594"/>
                  </a:lnTo>
                  <a:lnTo>
                    <a:pt x="862" y="546"/>
                  </a:lnTo>
                  <a:lnTo>
                    <a:pt x="775" y="657"/>
                  </a:lnTo>
                  <a:lnTo>
                    <a:pt x="864" y="727"/>
                  </a:lnTo>
                  <a:lnTo>
                    <a:pt x="1242" y="244"/>
                  </a:lnTo>
                  <a:lnTo>
                    <a:pt x="1822" y="697"/>
                  </a:lnTo>
                  <a:lnTo>
                    <a:pt x="892" y="1887"/>
                  </a:lnTo>
                  <a:lnTo>
                    <a:pt x="312" y="1434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8" name="path"/>
            <p:cNvSpPr/>
            <p:nvPr/>
          </p:nvSpPr>
          <p:spPr>
            <a:xfrm>
              <a:off x="0" y="0"/>
              <a:ext cx="1192669" cy="1233983"/>
            </a:xfrm>
            <a:custGeom>
              <a:rect l="0" t="0" r="0" b="0"/>
              <a:pathLst>
                <a:path w="1878" h="1943">
                  <a:moveTo>
                    <a:pt x="340" y="1462"/>
                  </a:moveTo>
                  <a:lnTo>
                    <a:pt x="718" y="978"/>
                  </a:lnTo>
                  <a:lnTo>
                    <a:pt x="628" y="908"/>
                  </a:lnTo>
                  <a:lnTo>
                    <a:pt x="541" y="1020"/>
                  </a:lnTo>
                  <a:lnTo>
                    <a:pt x="492" y="623"/>
                  </a:lnTo>
                  <a:lnTo>
                    <a:pt x="890" y="574"/>
                  </a:lnTo>
                  <a:lnTo>
                    <a:pt x="803" y="685"/>
                  </a:lnTo>
                  <a:lnTo>
                    <a:pt x="892" y="755"/>
                  </a:lnTo>
                  <a:lnTo>
                    <a:pt x="1270" y="272"/>
                  </a:lnTo>
                  <a:lnTo>
                    <a:pt x="1850" y="725"/>
                  </a:lnTo>
                  <a:lnTo>
                    <a:pt x="920" y="1915"/>
                  </a:lnTo>
                  <a:lnTo>
                    <a:pt x="340" y="1462"/>
                  </a:lnTo>
                  <a:close/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80" name="textbox 480"/>
          <p:cNvSpPr/>
          <p:nvPr/>
        </p:nvSpPr>
        <p:spPr>
          <a:xfrm rot="18480000">
            <a:off x="5789741" y="3060271"/>
            <a:ext cx="84645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en-US" altLang="en-US" sz="100"/>
          </a:p>
          <a:p>
            <a:pPr marL="12700" algn="l" rtl="0" eaLnBrk="0">
              <a:lnSpc>
                <a:spcPct val="77000"/>
              </a:lnSpc>
              <a:spcBef>
                <a:spcPct val="0"/>
              </a:spcBef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industry</a:t>
            </a:r>
            <a:endParaRPr lang="en-US" altLang="en-US" sz="18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6099846" y="2750945"/>
            <a:ext cx="1260718" cy="1451357"/>
            <a:chExt cx="1260718" cy="1451357"/>
          </a:xfrm>
        </p:grpSpPr>
        <p:sp>
          <p:nvSpPr>
            <p:cNvPr id="482" name="path"/>
            <p:cNvSpPr/>
            <p:nvPr/>
          </p:nvSpPr>
          <p:spPr>
            <a:xfrm>
              <a:off x="17427" y="17426"/>
              <a:ext cx="1225864" cy="1416503"/>
            </a:xfrm>
            <a:custGeom>
              <a:rect l="0" t="0" r="0" b="0"/>
              <a:pathLst>
                <a:path w="1929" h="2230">
                  <a:moveTo>
                    <a:pt x="323" y="1870"/>
                  </a:moveTo>
                  <a:lnTo>
                    <a:pt x="757" y="1147"/>
                  </a:lnTo>
                  <a:lnTo>
                    <a:pt x="664" y="1092"/>
                  </a:lnTo>
                  <a:lnTo>
                    <a:pt x="595" y="1207"/>
                  </a:lnTo>
                  <a:lnTo>
                    <a:pt x="503" y="837"/>
                  </a:lnTo>
                  <a:lnTo>
                    <a:pt x="873" y="745"/>
                  </a:lnTo>
                  <a:lnTo>
                    <a:pt x="803" y="861"/>
                  </a:lnTo>
                  <a:lnTo>
                    <a:pt x="896" y="916"/>
                  </a:lnTo>
                  <a:lnTo>
                    <a:pt x="1330" y="194"/>
                  </a:lnTo>
                  <a:lnTo>
                    <a:pt x="1930" y="554"/>
                  </a:lnTo>
                  <a:lnTo>
                    <a:pt x="923" y="2230"/>
                  </a:lnTo>
                  <a:lnTo>
                    <a:pt x="323" y="1870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4" name="path"/>
            <p:cNvSpPr/>
            <p:nvPr/>
          </p:nvSpPr>
          <p:spPr>
            <a:xfrm>
              <a:off x="0" y="0"/>
              <a:ext cx="1260718" cy="1451357"/>
            </a:xfrm>
            <a:custGeom>
              <a:rect l="0" t="0" r="0" b="0"/>
              <a:pathLst>
                <a:path w="1985" h="2285">
                  <a:moveTo>
                    <a:pt x="350" y="1897"/>
                  </a:moveTo>
                  <a:lnTo>
                    <a:pt x="785" y="1175"/>
                  </a:lnTo>
                  <a:lnTo>
                    <a:pt x="692" y="1119"/>
                  </a:lnTo>
                  <a:lnTo>
                    <a:pt x="623" y="1234"/>
                  </a:lnTo>
                  <a:lnTo>
                    <a:pt x="530" y="865"/>
                  </a:lnTo>
                  <a:lnTo>
                    <a:pt x="900" y="773"/>
                  </a:lnTo>
                  <a:lnTo>
                    <a:pt x="831" y="888"/>
                  </a:lnTo>
                  <a:lnTo>
                    <a:pt x="923" y="944"/>
                  </a:lnTo>
                  <a:lnTo>
                    <a:pt x="1357" y="221"/>
                  </a:lnTo>
                  <a:lnTo>
                    <a:pt x="1957" y="582"/>
                  </a:lnTo>
                  <a:lnTo>
                    <a:pt x="951" y="2258"/>
                  </a:lnTo>
                  <a:lnTo>
                    <a:pt x="350" y="1897"/>
                  </a:lnTo>
                  <a:close/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86" name="textbox 486"/>
          <p:cNvSpPr/>
          <p:nvPr/>
        </p:nvSpPr>
        <p:spPr>
          <a:xfrm rot="18060000">
            <a:off x="6319909" y="3396427"/>
            <a:ext cx="1044575" cy="28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400"/>
          </a:p>
          <a:p>
            <a:pPr marL="12700" algn="l" rtl="0" eaLnBrk="0">
              <a:lnSpc>
                <a:spcPct val="76000"/>
              </a:lnSpc>
              <a:spcBef>
                <a:spcPct val="0"/>
              </a:spcBef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endurance</a:t>
            </a:r>
            <a:endParaRPr lang="en-US" altLang="en-US" sz="18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6788445" y="3253394"/>
            <a:ext cx="1196382" cy="1256087"/>
            <a:chExt cx="1196382" cy="1256087"/>
          </a:xfrm>
        </p:grpSpPr>
        <p:sp>
          <p:nvSpPr>
            <p:cNvPr id="488" name="path"/>
            <p:cNvSpPr/>
            <p:nvPr/>
          </p:nvSpPr>
          <p:spPr>
            <a:xfrm>
              <a:off x="17740" y="17739"/>
              <a:ext cx="1160903" cy="1220609"/>
            </a:xfrm>
            <a:custGeom>
              <a:rect l="0" t="0" r="0" b="0"/>
              <a:pathLst>
                <a:path w="1828" h="1922">
                  <a:moveTo>
                    <a:pt x="320" y="1490"/>
                  </a:moveTo>
                  <a:lnTo>
                    <a:pt x="694" y="975"/>
                  </a:lnTo>
                  <a:lnTo>
                    <a:pt x="602" y="909"/>
                  </a:lnTo>
                  <a:lnTo>
                    <a:pt x="519" y="1023"/>
                  </a:lnTo>
                  <a:lnTo>
                    <a:pt x="457" y="629"/>
                  </a:lnTo>
                  <a:lnTo>
                    <a:pt x="851" y="566"/>
                  </a:lnTo>
                  <a:lnTo>
                    <a:pt x="768" y="680"/>
                  </a:lnTo>
                  <a:lnTo>
                    <a:pt x="860" y="747"/>
                  </a:lnTo>
                  <a:lnTo>
                    <a:pt x="1234" y="232"/>
                  </a:lnTo>
                  <a:lnTo>
                    <a:pt x="1828" y="664"/>
                  </a:lnTo>
                  <a:lnTo>
                    <a:pt x="914" y="1922"/>
                  </a:lnTo>
                  <a:lnTo>
                    <a:pt x="320" y="1490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0" name="path"/>
            <p:cNvSpPr/>
            <p:nvPr/>
          </p:nvSpPr>
          <p:spPr>
            <a:xfrm>
              <a:off x="0" y="0"/>
              <a:ext cx="1196382" cy="1256087"/>
            </a:xfrm>
            <a:custGeom>
              <a:rect l="0" t="0" r="0" b="0"/>
              <a:pathLst>
                <a:path w="1884" h="1978">
                  <a:moveTo>
                    <a:pt x="348" y="1518"/>
                  </a:moveTo>
                  <a:lnTo>
                    <a:pt x="722" y="1003"/>
                  </a:lnTo>
                  <a:lnTo>
                    <a:pt x="630" y="937"/>
                  </a:lnTo>
                  <a:lnTo>
                    <a:pt x="547" y="1051"/>
                  </a:lnTo>
                  <a:lnTo>
                    <a:pt x="484" y="656"/>
                  </a:lnTo>
                  <a:lnTo>
                    <a:pt x="879" y="594"/>
                  </a:lnTo>
                  <a:lnTo>
                    <a:pt x="796" y="708"/>
                  </a:lnTo>
                  <a:lnTo>
                    <a:pt x="888" y="775"/>
                  </a:lnTo>
                  <a:lnTo>
                    <a:pt x="1262" y="260"/>
                  </a:lnTo>
                  <a:lnTo>
                    <a:pt x="1856" y="692"/>
                  </a:lnTo>
                  <a:lnTo>
                    <a:pt x="942" y="1950"/>
                  </a:lnTo>
                  <a:lnTo>
                    <a:pt x="348" y="1518"/>
                  </a:lnTo>
                  <a:close/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2" name="textbox 492"/>
          <p:cNvSpPr/>
          <p:nvPr/>
        </p:nvSpPr>
        <p:spPr>
          <a:xfrm rot="18360000">
            <a:off x="7206476" y="3815831"/>
            <a:ext cx="579755" cy="28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400"/>
          </a:p>
          <a:p>
            <a:pPr marL="12700" algn="l" rtl="0" eaLnBrk="0">
              <a:lnSpc>
                <a:spcPct val="76000"/>
              </a:lnSpc>
              <a:spcBef>
                <a:spcPct val="0"/>
              </a:spcBef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talent</a:t>
            </a:r>
            <a:endParaRPr lang="en-US" altLang="en-US" sz="18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7435551" y="3668700"/>
            <a:ext cx="1295996" cy="1366859"/>
            <a:chExt cx="1295996" cy="1366859"/>
          </a:xfrm>
        </p:grpSpPr>
        <p:sp>
          <p:nvSpPr>
            <p:cNvPr id="494" name="path"/>
            <p:cNvSpPr/>
            <p:nvPr/>
          </p:nvSpPr>
          <p:spPr>
            <a:xfrm>
              <a:off x="17826" y="17826"/>
              <a:ext cx="1260342" cy="1331206"/>
            </a:xfrm>
            <a:custGeom>
              <a:rect l="0" t="0" r="0" b="0"/>
              <a:pathLst>
                <a:path w="1984" h="2096">
                  <a:moveTo>
                    <a:pt x="311" y="1644"/>
                  </a:moveTo>
                  <a:lnTo>
                    <a:pt x="772" y="1055"/>
                  </a:lnTo>
                  <a:lnTo>
                    <a:pt x="682" y="985"/>
                  </a:lnTo>
                  <a:lnTo>
                    <a:pt x="595" y="1096"/>
                  </a:lnTo>
                  <a:lnTo>
                    <a:pt x="547" y="700"/>
                  </a:lnTo>
                  <a:lnTo>
                    <a:pt x="943" y="651"/>
                  </a:lnTo>
                  <a:lnTo>
                    <a:pt x="856" y="762"/>
                  </a:lnTo>
                  <a:lnTo>
                    <a:pt x="945" y="832"/>
                  </a:lnTo>
                  <a:lnTo>
                    <a:pt x="1406" y="243"/>
                  </a:lnTo>
                  <a:lnTo>
                    <a:pt x="1984" y="695"/>
                  </a:lnTo>
                  <a:lnTo>
                    <a:pt x="890" y="2096"/>
                  </a:lnTo>
                  <a:lnTo>
                    <a:pt x="311" y="1644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6" name="path"/>
            <p:cNvSpPr/>
            <p:nvPr/>
          </p:nvSpPr>
          <p:spPr>
            <a:xfrm>
              <a:off x="0" y="0"/>
              <a:ext cx="1295996" cy="1366859"/>
            </a:xfrm>
            <a:custGeom>
              <a:rect l="0" t="0" r="0" b="0"/>
              <a:pathLst>
                <a:path w="2040" h="2152">
                  <a:moveTo>
                    <a:pt x="339" y="1672"/>
                  </a:moveTo>
                  <a:lnTo>
                    <a:pt x="800" y="1083"/>
                  </a:lnTo>
                  <a:lnTo>
                    <a:pt x="710" y="1013"/>
                  </a:lnTo>
                  <a:lnTo>
                    <a:pt x="623" y="1124"/>
                  </a:lnTo>
                  <a:lnTo>
                    <a:pt x="575" y="728"/>
                  </a:lnTo>
                  <a:lnTo>
                    <a:pt x="971" y="679"/>
                  </a:lnTo>
                  <a:lnTo>
                    <a:pt x="884" y="791"/>
                  </a:lnTo>
                  <a:lnTo>
                    <a:pt x="974" y="860"/>
                  </a:lnTo>
                  <a:lnTo>
                    <a:pt x="1434" y="271"/>
                  </a:lnTo>
                  <a:lnTo>
                    <a:pt x="2012" y="723"/>
                  </a:lnTo>
                  <a:lnTo>
                    <a:pt x="918" y="2124"/>
                  </a:lnTo>
                  <a:lnTo>
                    <a:pt x="339" y="1672"/>
                  </a:lnTo>
                  <a:close/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3805237" y="3420019"/>
            <a:ext cx="1550988" cy="728118"/>
            <a:chExt cx="1550988" cy="728118"/>
          </a:xfrm>
        </p:grpSpPr>
        <p:grpSp>
          <p:nvGrpSpPr>
            <p:cNvPr id="30" name="group 30"/>
            <p:cNvGrpSpPr/>
            <p:nvPr/>
          </p:nvGrpSpPr>
          <p:grpSpPr>
            <a:xfrm rot="21600000">
              <a:off x="0" y="0"/>
              <a:ext cx="1550988" cy="728118"/>
              <a:chExt cx="1550988" cy="728118"/>
            </a:xfrm>
          </p:grpSpPr>
          <p:sp>
            <p:nvSpPr>
              <p:cNvPr id="498" name="path"/>
              <p:cNvSpPr/>
              <p:nvPr/>
            </p:nvSpPr>
            <p:spPr>
              <a:xfrm>
                <a:off x="0" y="8980"/>
                <a:ext cx="1550988" cy="719137"/>
              </a:xfrm>
              <a:custGeom>
                <a:rect l="0" t="0" r="0" b="0"/>
                <a:pathLst>
                  <a:path w="2442" h="1132">
                    <a:moveTo>
                      <a:pt x="0" y="396"/>
                    </a:moveTo>
                    <a:lnTo>
                      <a:pt x="1079" y="396"/>
                    </a:lnTo>
                    <a:lnTo>
                      <a:pt x="1079" y="283"/>
                    </a:lnTo>
                    <a:lnTo>
                      <a:pt x="938" y="283"/>
                    </a:lnTo>
                    <a:lnTo>
                      <a:pt x="1221" y="0"/>
                    </a:lnTo>
                    <a:lnTo>
                      <a:pt x="1504" y="283"/>
                    </a:lnTo>
                    <a:lnTo>
                      <a:pt x="1362" y="283"/>
                    </a:lnTo>
                    <a:lnTo>
                      <a:pt x="1362" y="396"/>
                    </a:lnTo>
                    <a:lnTo>
                      <a:pt x="2442" y="396"/>
                    </a:lnTo>
                    <a:lnTo>
                      <a:pt x="2442" y="1132"/>
                    </a:lnTo>
                    <a:lnTo>
                      <a:pt x="0" y="1132"/>
                    </a:lnTo>
                    <a:lnTo>
                      <a:pt x="0" y="396"/>
                    </a:lnTo>
                    <a:close/>
                  </a:path>
                </a:pathLst>
              </a:custGeom>
              <a:solidFill>
                <a:srgbClr val="00B4B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00" name="path"/>
              <p:cNvSpPr/>
              <p:nvPr/>
            </p:nvSpPr>
            <p:spPr>
              <a:xfrm>
                <a:off x="586715" y="0"/>
                <a:ext cx="377557" cy="197745"/>
              </a:xfrm>
              <a:custGeom>
                <a:rect l="0" t="0" r="0" b="0"/>
                <a:pathLst>
                  <a:path w="594" h="311">
                    <a:moveTo>
                      <a:pt x="14" y="297"/>
                    </a:moveTo>
                    <a:lnTo>
                      <a:pt x="297" y="14"/>
                    </a:lnTo>
                    <a:lnTo>
                      <a:pt x="580" y="297"/>
                    </a:lnTo>
                  </a:path>
                </a:pathLst>
              </a:custGeom>
              <a:noFill/>
              <a:ln w="25400" cap="flat">
                <a:solidFill>
                  <a:srgbClr val="19624A">
                    <a:alpha val="100000"/>
                  </a:srgbClr>
                </a:solidFill>
                <a:prstDash val="solid"/>
                <a:miter lim="10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02" name="textbox 502"/>
            <p:cNvSpPr/>
            <p:nvPr/>
          </p:nvSpPr>
          <p:spPr>
            <a:xfrm>
              <a:off x="-12700" y="-12700"/>
              <a:ext cx="1576705" cy="7600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1000"/>
            </a:p>
            <a:p>
              <a:pPr algn="l" rtl="0" eaLnBrk="0">
                <a:lnSpc>
                  <a:spcPct val="106000"/>
                </a:lnSpc>
              </a:pPr>
              <a:endParaRPr lang="en-US" altLang="en-US" sz="1000"/>
            </a:p>
            <a:p>
              <a:pPr marL="151130" algn="l" rtl="0" eaLnBrk="0">
                <a:lnSpc>
                  <a:spcPts val="1290"/>
                </a:lnSpc>
                <a:spcBef>
                  <a:spcPct val="0"/>
                </a:spcBef>
              </a:pPr>
              <a:r>
                <a:rPr sz="1800" b="1" kern="0" spc="-10">
                  <a:solidFill>
                    <a:srgbClr val="FFFFFF">
                      <a:alpha val="100000"/>
                    </a:srgbClr>
                  </a:solidFill>
                  <a:latin typeface="Times New Roman" panose="02020603050405020304"/>
                  <a:ea typeface="Times New Roman" panose="02020603050405020304"/>
                  <a:cs typeface="Times New Roman" panose="02020603050405020304"/>
                </a:rPr>
                <a:t>perseverance</a:t>
              </a:r>
              <a:endParaRPr lang="en-US" altLang="en-US" sz="1800"/>
            </a:p>
          </p:txBody>
        </p:sp>
        <p:sp>
          <p:nvSpPr>
            <p:cNvPr id="504" name="path"/>
            <p:cNvSpPr/>
            <p:nvPr/>
          </p:nvSpPr>
          <p:spPr>
            <a:xfrm>
              <a:off x="595695" y="176065"/>
              <a:ext cx="359597" cy="84778"/>
            </a:xfrm>
            <a:custGeom>
              <a:rect l="0" t="0" r="0" b="0"/>
              <a:pathLst>
                <a:path w="566" h="133">
                  <a:moveTo>
                    <a:pt x="141" y="133"/>
                  </a:moveTo>
                  <a:lnTo>
                    <a:pt x="141" y="20"/>
                  </a:lnTo>
                  <a:lnTo>
                    <a:pt x="0" y="20"/>
                  </a:lnTo>
                  <a:moveTo>
                    <a:pt x="566" y="20"/>
                  </a:moveTo>
                  <a:lnTo>
                    <a:pt x="424" y="20"/>
                  </a:lnTo>
                  <a:lnTo>
                    <a:pt x="424" y="133"/>
                  </a:lnTo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814659" y="2054770"/>
            <a:ext cx="1192669" cy="1233983"/>
            <a:chExt cx="1192669" cy="1233983"/>
          </a:xfrm>
        </p:grpSpPr>
        <p:sp>
          <p:nvSpPr>
            <p:cNvPr id="506" name="path"/>
            <p:cNvSpPr/>
            <p:nvPr/>
          </p:nvSpPr>
          <p:spPr>
            <a:xfrm>
              <a:off x="17826" y="17826"/>
              <a:ext cx="1157015" cy="1198329"/>
            </a:xfrm>
            <a:custGeom>
              <a:rect l="0" t="0" r="0" b="0"/>
              <a:pathLst>
                <a:path w="1822" h="1887">
                  <a:moveTo>
                    <a:pt x="312" y="1434"/>
                  </a:moveTo>
                  <a:lnTo>
                    <a:pt x="690" y="950"/>
                  </a:lnTo>
                  <a:lnTo>
                    <a:pt x="600" y="880"/>
                  </a:lnTo>
                  <a:lnTo>
                    <a:pt x="513" y="992"/>
                  </a:lnTo>
                  <a:lnTo>
                    <a:pt x="464" y="594"/>
                  </a:lnTo>
                  <a:lnTo>
                    <a:pt x="862" y="546"/>
                  </a:lnTo>
                  <a:lnTo>
                    <a:pt x="775" y="657"/>
                  </a:lnTo>
                  <a:lnTo>
                    <a:pt x="864" y="727"/>
                  </a:lnTo>
                  <a:lnTo>
                    <a:pt x="1242" y="244"/>
                  </a:lnTo>
                  <a:lnTo>
                    <a:pt x="1822" y="697"/>
                  </a:lnTo>
                  <a:lnTo>
                    <a:pt x="892" y="1887"/>
                  </a:lnTo>
                  <a:lnTo>
                    <a:pt x="312" y="1434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8" name="path"/>
            <p:cNvSpPr/>
            <p:nvPr/>
          </p:nvSpPr>
          <p:spPr>
            <a:xfrm>
              <a:off x="0" y="0"/>
              <a:ext cx="1192669" cy="1233983"/>
            </a:xfrm>
            <a:custGeom>
              <a:rect l="0" t="0" r="0" b="0"/>
              <a:pathLst>
                <a:path w="1878" h="1943">
                  <a:moveTo>
                    <a:pt x="340" y="1462"/>
                  </a:moveTo>
                  <a:lnTo>
                    <a:pt x="718" y="978"/>
                  </a:lnTo>
                  <a:lnTo>
                    <a:pt x="628" y="908"/>
                  </a:lnTo>
                  <a:lnTo>
                    <a:pt x="541" y="1020"/>
                  </a:lnTo>
                  <a:lnTo>
                    <a:pt x="492" y="623"/>
                  </a:lnTo>
                  <a:lnTo>
                    <a:pt x="890" y="574"/>
                  </a:lnTo>
                  <a:lnTo>
                    <a:pt x="803" y="685"/>
                  </a:lnTo>
                  <a:lnTo>
                    <a:pt x="892" y="755"/>
                  </a:lnTo>
                  <a:lnTo>
                    <a:pt x="1270" y="272"/>
                  </a:lnTo>
                  <a:lnTo>
                    <a:pt x="1850" y="725"/>
                  </a:lnTo>
                  <a:lnTo>
                    <a:pt x="920" y="1915"/>
                  </a:lnTo>
                  <a:lnTo>
                    <a:pt x="340" y="1462"/>
                  </a:lnTo>
                  <a:close/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3700848" y="1689955"/>
            <a:ext cx="1124764" cy="1096838"/>
            <a:chExt cx="1124764" cy="1096838"/>
          </a:xfrm>
        </p:grpSpPr>
        <p:sp>
          <p:nvSpPr>
            <p:cNvPr id="510" name="path"/>
            <p:cNvSpPr/>
            <p:nvPr/>
          </p:nvSpPr>
          <p:spPr>
            <a:xfrm>
              <a:off x="17862" y="17862"/>
              <a:ext cx="1089040" cy="1061113"/>
            </a:xfrm>
            <a:custGeom>
              <a:rect l="0" t="0" r="0" b="0"/>
              <a:pathLst>
                <a:path w="1714" h="1670">
                  <a:moveTo>
                    <a:pt x="232" y="1138"/>
                  </a:moveTo>
                  <a:lnTo>
                    <a:pt x="655" y="795"/>
                  </a:lnTo>
                  <a:lnTo>
                    <a:pt x="589" y="713"/>
                  </a:lnTo>
                  <a:lnTo>
                    <a:pt x="486" y="796"/>
                  </a:lnTo>
                  <a:lnTo>
                    <a:pt x="525" y="425"/>
                  </a:lnTo>
                  <a:lnTo>
                    <a:pt x="896" y="464"/>
                  </a:lnTo>
                  <a:lnTo>
                    <a:pt x="794" y="547"/>
                  </a:lnTo>
                  <a:lnTo>
                    <a:pt x="860" y="629"/>
                  </a:lnTo>
                  <a:lnTo>
                    <a:pt x="1283" y="287"/>
                  </a:lnTo>
                  <a:lnTo>
                    <a:pt x="1715" y="819"/>
                  </a:lnTo>
                  <a:lnTo>
                    <a:pt x="663" y="1671"/>
                  </a:lnTo>
                  <a:lnTo>
                    <a:pt x="232" y="1138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2" name="path"/>
            <p:cNvSpPr/>
            <p:nvPr/>
          </p:nvSpPr>
          <p:spPr>
            <a:xfrm>
              <a:off x="0" y="0"/>
              <a:ext cx="1124764" cy="1096838"/>
            </a:xfrm>
            <a:custGeom>
              <a:rect l="0" t="0" r="0" b="0"/>
              <a:pathLst>
                <a:path w="1771" h="1727">
                  <a:moveTo>
                    <a:pt x="260" y="1166"/>
                  </a:moveTo>
                  <a:lnTo>
                    <a:pt x="683" y="823"/>
                  </a:lnTo>
                  <a:lnTo>
                    <a:pt x="617" y="741"/>
                  </a:lnTo>
                  <a:lnTo>
                    <a:pt x="514" y="824"/>
                  </a:lnTo>
                  <a:lnTo>
                    <a:pt x="553" y="453"/>
                  </a:lnTo>
                  <a:lnTo>
                    <a:pt x="924" y="492"/>
                  </a:lnTo>
                  <a:lnTo>
                    <a:pt x="822" y="575"/>
                  </a:lnTo>
                  <a:lnTo>
                    <a:pt x="888" y="657"/>
                  </a:lnTo>
                  <a:lnTo>
                    <a:pt x="1311" y="315"/>
                  </a:lnTo>
                  <a:lnTo>
                    <a:pt x="1743" y="848"/>
                  </a:lnTo>
                  <a:lnTo>
                    <a:pt x="692" y="1699"/>
                  </a:lnTo>
                  <a:lnTo>
                    <a:pt x="260" y="1166"/>
                  </a:lnTo>
                  <a:close/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3826645" y="2431741"/>
            <a:ext cx="1222422" cy="1127742"/>
            <a:chExt cx="1222422" cy="1127742"/>
          </a:xfrm>
        </p:grpSpPr>
        <p:sp>
          <p:nvSpPr>
            <p:cNvPr id="514" name="path"/>
            <p:cNvSpPr/>
            <p:nvPr/>
          </p:nvSpPr>
          <p:spPr>
            <a:xfrm>
              <a:off x="17264" y="17264"/>
              <a:ext cx="1187892" cy="1093212"/>
            </a:xfrm>
            <a:custGeom>
              <a:rect l="0" t="0" r="0" b="0"/>
              <a:pathLst>
                <a:path w="1870" h="1721">
                  <a:moveTo>
                    <a:pt x="191" y="1079"/>
                  </a:moveTo>
                  <a:lnTo>
                    <a:pt x="729" y="781"/>
                  </a:lnTo>
                  <a:lnTo>
                    <a:pt x="674" y="682"/>
                  </a:lnTo>
                  <a:lnTo>
                    <a:pt x="551" y="750"/>
                  </a:lnTo>
                  <a:lnTo>
                    <a:pt x="661" y="366"/>
                  </a:lnTo>
                  <a:lnTo>
                    <a:pt x="1045" y="476"/>
                  </a:lnTo>
                  <a:lnTo>
                    <a:pt x="921" y="545"/>
                  </a:lnTo>
                  <a:lnTo>
                    <a:pt x="976" y="644"/>
                  </a:lnTo>
                  <a:lnTo>
                    <a:pt x="1514" y="346"/>
                  </a:lnTo>
                  <a:lnTo>
                    <a:pt x="1870" y="988"/>
                  </a:lnTo>
                  <a:lnTo>
                    <a:pt x="547" y="1721"/>
                  </a:lnTo>
                  <a:lnTo>
                    <a:pt x="191" y="1079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6" name="path"/>
            <p:cNvSpPr/>
            <p:nvPr/>
          </p:nvSpPr>
          <p:spPr>
            <a:xfrm>
              <a:off x="0" y="0"/>
              <a:ext cx="1222422" cy="1127742"/>
            </a:xfrm>
            <a:custGeom>
              <a:rect l="0" t="0" r="0" b="0"/>
              <a:pathLst>
                <a:path w="1925" h="1775">
                  <a:moveTo>
                    <a:pt x="219" y="1106"/>
                  </a:moveTo>
                  <a:lnTo>
                    <a:pt x="756" y="808"/>
                  </a:lnTo>
                  <a:lnTo>
                    <a:pt x="702" y="709"/>
                  </a:lnTo>
                  <a:lnTo>
                    <a:pt x="578" y="777"/>
                  </a:lnTo>
                  <a:lnTo>
                    <a:pt x="688" y="393"/>
                  </a:lnTo>
                  <a:lnTo>
                    <a:pt x="1072" y="503"/>
                  </a:lnTo>
                  <a:lnTo>
                    <a:pt x="949" y="572"/>
                  </a:lnTo>
                  <a:lnTo>
                    <a:pt x="1004" y="671"/>
                  </a:lnTo>
                  <a:lnTo>
                    <a:pt x="1541" y="373"/>
                  </a:lnTo>
                  <a:lnTo>
                    <a:pt x="1897" y="1015"/>
                  </a:lnTo>
                  <a:lnTo>
                    <a:pt x="575" y="1748"/>
                  </a:lnTo>
                  <a:lnTo>
                    <a:pt x="219" y="1106"/>
                  </a:lnTo>
                  <a:close/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3762375" y="4183608"/>
            <a:ext cx="1350961" cy="728117"/>
            <a:chExt cx="1350961" cy="728117"/>
          </a:xfrm>
        </p:grpSpPr>
        <p:sp>
          <p:nvSpPr>
            <p:cNvPr id="518" name="path"/>
            <p:cNvSpPr/>
            <p:nvPr/>
          </p:nvSpPr>
          <p:spPr>
            <a:xfrm>
              <a:off x="0" y="8979"/>
              <a:ext cx="1350961" cy="719138"/>
            </a:xfrm>
            <a:custGeom>
              <a:rect l="0" t="0" r="0" b="0"/>
              <a:pathLst>
                <a:path w="2127" h="1132">
                  <a:moveTo>
                    <a:pt x="0" y="396"/>
                  </a:moveTo>
                  <a:lnTo>
                    <a:pt x="922" y="396"/>
                  </a:lnTo>
                  <a:lnTo>
                    <a:pt x="922" y="283"/>
                  </a:lnTo>
                  <a:lnTo>
                    <a:pt x="780" y="283"/>
                  </a:lnTo>
                  <a:lnTo>
                    <a:pt x="1063" y="0"/>
                  </a:lnTo>
                  <a:lnTo>
                    <a:pt x="1346" y="283"/>
                  </a:lnTo>
                  <a:lnTo>
                    <a:pt x="1205" y="283"/>
                  </a:lnTo>
                  <a:lnTo>
                    <a:pt x="1205" y="396"/>
                  </a:lnTo>
                  <a:lnTo>
                    <a:pt x="2127" y="396"/>
                  </a:lnTo>
                  <a:lnTo>
                    <a:pt x="2127" y="1132"/>
                  </a:lnTo>
                  <a:lnTo>
                    <a:pt x="0" y="1132"/>
                  </a:lnTo>
                  <a:lnTo>
                    <a:pt x="0" y="396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0" name="path"/>
            <p:cNvSpPr/>
            <p:nvPr/>
          </p:nvSpPr>
          <p:spPr>
            <a:xfrm>
              <a:off x="486743" y="0"/>
              <a:ext cx="377473" cy="260842"/>
            </a:xfrm>
            <a:custGeom>
              <a:rect l="0" t="0" r="0" b="0"/>
              <a:pathLst>
                <a:path w="594" h="410">
                  <a:moveTo>
                    <a:pt x="155" y="410"/>
                  </a:moveTo>
                  <a:lnTo>
                    <a:pt x="155" y="297"/>
                  </a:lnTo>
                  <a:lnTo>
                    <a:pt x="14" y="297"/>
                  </a:lnTo>
                  <a:lnTo>
                    <a:pt x="297" y="14"/>
                  </a:lnTo>
                  <a:lnTo>
                    <a:pt x="580" y="297"/>
                  </a:lnTo>
                  <a:lnTo>
                    <a:pt x="438" y="297"/>
                  </a:lnTo>
                  <a:lnTo>
                    <a:pt x="438" y="410"/>
                  </a:lnTo>
                </a:path>
              </a:pathLst>
            </a:custGeom>
            <a:noFill/>
            <a:ln w="25400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22" name="path"/>
          <p:cNvSpPr/>
          <p:nvPr/>
        </p:nvSpPr>
        <p:spPr>
          <a:xfrm>
            <a:off x="3792537" y="3668163"/>
            <a:ext cx="1576388" cy="492674"/>
          </a:xfrm>
          <a:custGeom>
            <a:rect l="0" t="0" r="0" b="0"/>
            <a:pathLst>
              <a:path w="2482" h="775">
                <a:moveTo>
                  <a:pt x="20" y="20"/>
                </a:moveTo>
                <a:lnTo>
                  <a:pt x="1099" y="20"/>
                </a:lnTo>
                <a:moveTo>
                  <a:pt x="1382" y="20"/>
                </a:moveTo>
                <a:lnTo>
                  <a:pt x="2462" y="20"/>
                </a:lnTo>
                <a:lnTo>
                  <a:pt x="2462" y="755"/>
                </a:lnTo>
                <a:lnTo>
                  <a:pt x="20" y="755"/>
                </a:lnTo>
                <a:lnTo>
                  <a:pt x="20" y="20"/>
                </a:lnTo>
              </a:path>
            </a:pathLst>
          </a:custGeom>
          <a:noFill/>
          <a:ln w="25400" cap="flat">
            <a:solidFill>
              <a:srgbClr val="19624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24" name="table 524"/>
          <p:cNvGraphicFramePr>
            <a:graphicFrameLocks noGrp="1"/>
          </p:cNvGraphicFramePr>
          <p:nvPr/>
        </p:nvGraphicFramePr>
        <p:xfrm>
          <a:off x="3749675" y="4431751"/>
          <a:ext cx="1376045" cy="492125"/>
        </p:xfrm>
        <a:graphic>
          <a:graphicData uri="http://schemas.openxmlformats.org/drawingml/2006/table">
            <a:tbl>
              <a:tblPr/>
              <a:tblGrid>
                <a:gridCol w="1376045"/>
              </a:tblGrid>
              <a:tr h="466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en-US" altLang="en-US" sz="1000"/>
                    </a:p>
                    <a:p>
                      <a:pPr marL="177800" algn="l" rtl="0" eaLnBrk="0">
                        <a:lnSpc>
                          <a:spcPct val="76000"/>
                        </a:lnSpc>
                        <a:spcBef>
                          <a:spcPts val="5"/>
                        </a:spcBef>
                      </a:pPr>
                      <a:r>
                        <a:rPr sz="18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</a:rPr>
                        <a:t>hard work</a:t>
                      </a:r>
                      <a:endParaRPr lang="en-US" altLang="en-US" sz="1800"/>
                    </a:p>
                  </a:txBody>
                  <a:tcPr marL="0" marR="0" marT="0" marB="0">
                    <a:lnL w="25400" cap="flat" cmpd="sng" algn="ctr">
                      <a:solidFill>
                        <a:srgbClr val="1962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1962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1962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1962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26" name="textbox 526"/>
          <p:cNvSpPr/>
          <p:nvPr/>
        </p:nvSpPr>
        <p:spPr>
          <a:xfrm>
            <a:off x="5365486" y="3969194"/>
            <a:ext cx="478790" cy="1346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0400"/>
              </a:lnSpc>
            </a:pPr>
            <a:r>
              <a:rPr sz="7800" kern="0" spc="-350">
                <a:ln w="6350" cap="flat" cmpd="sng">
                  <a:solidFill>
                    <a:srgbClr val="FFFF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?</a:t>
            </a:r>
            <a:endParaRPr lang="en-US" altLang="en-US" sz="7800"/>
          </a:p>
        </p:txBody>
      </p:sp>
      <p:sp>
        <p:nvSpPr>
          <p:cNvPr id="528" name="textbox 528"/>
          <p:cNvSpPr/>
          <p:nvPr/>
        </p:nvSpPr>
        <p:spPr>
          <a:xfrm rot="18480000">
            <a:off x="7810844" y="4287330"/>
            <a:ext cx="756284" cy="289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en-US" altLang="en-US" sz="400"/>
          </a:p>
          <a:p>
            <a:pPr marL="12700" algn="l" rtl="0" eaLnBrk="0">
              <a:lnSpc>
                <a:spcPct val="77000"/>
              </a:lnSpc>
              <a:spcBef>
                <a:spcPts val="5"/>
              </a:spcBef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interest</a:t>
            </a:r>
            <a:endParaRPr lang="en-US" altLang="en-US" sz="1800"/>
          </a:p>
        </p:txBody>
      </p:sp>
      <p:sp>
        <p:nvSpPr>
          <p:cNvPr id="530" name="textbox 530"/>
          <p:cNvSpPr/>
          <p:nvPr/>
        </p:nvSpPr>
        <p:spPr>
          <a:xfrm rot="19860000">
            <a:off x="4133043" y="3053145"/>
            <a:ext cx="790575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en-US" altLang="en-US" sz="100"/>
          </a:p>
          <a:p>
            <a:pPr marL="12700" algn="l" rtl="0" eaLnBrk="0">
              <a:lnSpc>
                <a:spcPts val="1290"/>
              </a:lnSpc>
              <a:spcBef>
                <a:spcPct val="0"/>
              </a:spcBef>
            </a:pPr>
            <a:r>
              <a:rPr sz="1800" b="1" kern="0" spc="-2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courage</a:t>
            </a:r>
            <a:endParaRPr lang="en-US" altLang="en-US" sz="1800"/>
          </a:p>
        </p:txBody>
      </p:sp>
      <p:sp>
        <p:nvSpPr>
          <p:cNvPr id="532" name="textbox 532"/>
          <p:cNvSpPr/>
          <p:nvPr/>
        </p:nvSpPr>
        <p:spPr>
          <a:xfrm rot="19260000">
            <a:off x="3917506" y="2085320"/>
            <a:ext cx="680719" cy="28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400"/>
          </a:p>
          <a:p>
            <a:pPr marL="12700" algn="l" rtl="0" eaLnBrk="0">
              <a:lnSpc>
                <a:spcPct val="76000"/>
              </a:lnSpc>
              <a:spcBef>
                <a:spcPct val="0"/>
              </a:spcBef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braver</a:t>
            </a:r>
            <a:endParaRPr lang="en-US" altLang="en-US" sz="18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3442169" y="1665908"/>
            <a:ext cx="563241" cy="581989"/>
            <a:chExt cx="563241" cy="581989"/>
          </a:xfrm>
        </p:grpSpPr>
        <p:sp>
          <p:nvSpPr>
            <p:cNvPr id="534" name="path"/>
            <p:cNvSpPr/>
            <p:nvPr/>
          </p:nvSpPr>
          <p:spPr>
            <a:xfrm>
              <a:off x="0" y="0"/>
              <a:ext cx="553099" cy="571846"/>
            </a:xfrm>
            <a:custGeom>
              <a:rect l="0" t="0" r="0" b="0"/>
              <a:pathLst>
                <a:path w="871" h="900">
                  <a:moveTo>
                    <a:pt x="155" y="682"/>
                  </a:moveTo>
                  <a:lnTo>
                    <a:pt x="326" y="455"/>
                  </a:lnTo>
                  <a:lnTo>
                    <a:pt x="282" y="422"/>
                  </a:lnTo>
                  <a:lnTo>
                    <a:pt x="240" y="477"/>
                  </a:lnTo>
                  <a:lnTo>
                    <a:pt x="212" y="282"/>
                  </a:lnTo>
                  <a:lnTo>
                    <a:pt x="408" y="255"/>
                  </a:lnTo>
                  <a:lnTo>
                    <a:pt x="366" y="310"/>
                  </a:lnTo>
                  <a:lnTo>
                    <a:pt x="410" y="344"/>
                  </a:lnTo>
                  <a:lnTo>
                    <a:pt x="581" y="117"/>
                  </a:lnTo>
                  <a:lnTo>
                    <a:pt x="871" y="335"/>
                  </a:lnTo>
                  <a:lnTo>
                    <a:pt x="445" y="900"/>
                  </a:lnTo>
                  <a:lnTo>
                    <a:pt x="155" y="682"/>
                  </a:lnTo>
                  <a:close/>
                </a:path>
              </a:pathLst>
            </a:custGeom>
            <a:solidFill>
              <a:srgbClr val="00B4B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6" name="path"/>
            <p:cNvSpPr/>
            <p:nvPr/>
          </p:nvSpPr>
          <p:spPr>
            <a:xfrm>
              <a:off x="69350" y="64473"/>
              <a:ext cx="493891" cy="517515"/>
            </a:xfrm>
            <a:custGeom>
              <a:rect l="0" t="0" r="0" b="0"/>
              <a:pathLst>
                <a:path w="777" h="814">
                  <a:moveTo>
                    <a:pt x="46" y="581"/>
                  </a:moveTo>
                  <a:lnTo>
                    <a:pt x="217" y="354"/>
                  </a:lnTo>
                  <a:moveTo>
                    <a:pt x="131" y="376"/>
                  </a:moveTo>
                  <a:lnTo>
                    <a:pt x="103" y="180"/>
                  </a:lnTo>
                  <a:lnTo>
                    <a:pt x="298" y="153"/>
                  </a:lnTo>
                  <a:moveTo>
                    <a:pt x="301" y="242"/>
                  </a:moveTo>
                  <a:lnTo>
                    <a:pt x="472" y="15"/>
                  </a:lnTo>
                  <a:lnTo>
                    <a:pt x="761" y="233"/>
                  </a:lnTo>
                  <a:lnTo>
                    <a:pt x="336" y="799"/>
                  </a:lnTo>
                  <a:lnTo>
                    <a:pt x="46" y="581"/>
                  </a:lnTo>
                </a:path>
              </a:pathLst>
            </a:custGeom>
            <a:noFill/>
            <a:ln w="25399" cap="flat">
              <a:solidFill>
                <a:srgbClr val="19624A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38" name="textbox 538"/>
          <p:cNvSpPr/>
          <p:nvPr/>
        </p:nvSpPr>
        <p:spPr>
          <a:xfrm rot="18480000">
            <a:off x="5193949" y="2543009"/>
            <a:ext cx="457834" cy="28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400"/>
          </a:p>
          <a:p>
            <a:pPr algn="r" rtl="0" eaLnBrk="0">
              <a:lnSpc>
                <a:spcPct val="77000"/>
              </a:lnSpc>
              <a:spcBef>
                <a:spcPts val="5"/>
              </a:spcBef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Self-</a:t>
            </a:r>
            <a:endParaRPr lang="en-US" altLang="en-US" sz="1800"/>
          </a:p>
        </p:txBody>
      </p:sp>
      <p:sp>
        <p:nvSpPr>
          <p:cNvPr id="540" name="textbox 540"/>
          <p:cNvSpPr/>
          <p:nvPr/>
        </p:nvSpPr>
        <p:spPr>
          <a:xfrm rot="18480000">
            <a:off x="5344851" y="2684896"/>
            <a:ext cx="570230" cy="289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en-US" altLang="en-US" sz="400"/>
          </a:p>
          <a:p>
            <a:pPr marL="12700" algn="l" rtl="0" eaLnBrk="0">
              <a:lnSpc>
                <a:spcPct val="77000"/>
              </a:lnSpc>
              <a:spcBef>
                <a:spcPts val="5"/>
              </a:spcBef>
            </a:pPr>
            <a:r>
              <a:rPr sz="1800" b="1" kern="0" spc="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belief</a:t>
            </a:r>
            <a:endParaRPr lang="en-US" altLang="en-US" sz="1800"/>
          </a:p>
        </p:txBody>
      </p:sp>
      <p:sp>
        <p:nvSpPr>
          <p:cNvPr id="542" name="textbox 542"/>
          <p:cNvSpPr/>
          <p:nvPr/>
        </p:nvSpPr>
        <p:spPr>
          <a:xfrm rot="19260000">
            <a:off x="4389837" y="2382564"/>
            <a:ext cx="138429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en-US" altLang="en-US" sz="100"/>
          </a:p>
          <a:p>
            <a:pPr marL="12700" algn="l" rtl="0" eaLnBrk="0">
              <a:lnSpc>
                <a:spcPts val="1265"/>
              </a:lnSpc>
              <a:spcBef>
                <a:spcPct val="0"/>
              </a:spcBef>
            </a:pP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y</a:t>
            </a:r>
            <a:endParaRPr lang="en-US" altLang="en-US" sz="1800"/>
          </a:p>
        </p:txBody>
      </p:sp>
      <p:sp>
        <p:nvSpPr>
          <p:cNvPr id="544" name="textbox 544"/>
          <p:cNvSpPr/>
          <p:nvPr/>
        </p:nvSpPr>
        <p:spPr>
          <a:xfrm rot="18420000">
            <a:off x="3710759" y="1938758"/>
            <a:ext cx="234950" cy="167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400"/>
          </a:p>
          <a:p>
            <a:pPr algn="r" rtl="0" eaLnBrk="0">
              <a:lnSpc>
                <a:spcPts val="705"/>
              </a:lnSpc>
              <a:spcBef>
                <a:spcPts val="5"/>
              </a:spcBef>
            </a:pPr>
            <a:r>
              <a:rPr sz="1800" b="1" kern="0" spc="-170">
                <a:solidFill>
                  <a:srgbClr val="FFFFFF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…</a:t>
            </a:r>
            <a:endParaRPr lang="en-US" altLang="en-US" sz="1800"/>
          </a:p>
        </p:txBody>
      </p:sp>
      <p:sp>
        <p:nvSpPr>
          <p:cNvPr id="546" name="path"/>
          <p:cNvSpPr/>
          <p:nvPr/>
        </p:nvSpPr>
        <p:spPr>
          <a:xfrm>
            <a:off x="3584634" y="1820247"/>
            <a:ext cx="126805" cy="156643"/>
          </a:xfrm>
          <a:custGeom>
            <a:rect l="0" t="0" r="0" b="0"/>
            <a:pathLst>
              <a:path w="199" h="246">
                <a:moveTo>
                  <a:pt x="102" y="212"/>
                </a:moveTo>
                <a:lnTo>
                  <a:pt x="57" y="179"/>
                </a:lnTo>
                <a:lnTo>
                  <a:pt x="15" y="234"/>
                </a:lnTo>
                <a:moveTo>
                  <a:pt x="183" y="12"/>
                </a:moveTo>
                <a:lnTo>
                  <a:pt x="141" y="67"/>
                </a:lnTo>
                <a:lnTo>
                  <a:pt x="186" y="101"/>
                </a:lnTo>
              </a:path>
            </a:pathLst>
          </a:custGeom>
          <a:noFill/>
          <a:ln w="25399" cap="flat">
            <a:solidFill>
              <a:srgbClr val="19624A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8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50" name="picture 5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sp>
        <p:nvSpPr>
          <p:cNvPr id="552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4" name="textbox 554"/>
          <p:cNvSpPr/>
          <p:nvPr/>
        </p:nvSpPr>
        <p:spPr>
          <a:xfrm>
            <a:off x="488391" y="691215"/>
            <a:ext cx="8481059" cy="2787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4040"/>
              </a:lnSpc>
            </a:pPr>
            <a:r>
              <a:rPr sz="2900" b="1" i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 can s</a:t>
            </a:r>
            <a:r>
              <a:rPr sz="2900" b="1" i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ucceed </a:t>
            </a:r>
            <a:r>
              <a:rPr sz="2900" b="1" i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 science,</a:t>
            </a:r>
            <a:r>
              <a:rPr sz="2900" b="1" i="1" kern="0" spc="2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900" b="1" i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 most importan</a:t>
            </a:r>
            <a:r>
              <a:rPr sz="2900" b="1" i="1" kern="0" spc="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</a:t>
            </a:r>
            <a:endParaRPr lang="en-US" altLang="en-US" sz="2900"/>
          </a:p>
          <a:p>
            <a:pPr marL="25400" algn="l" rtl="0" eaLnBrk="0">
              <a:lnSpc>
                <a:spcPct val="162000"/>
              </a:lnSpc>
              <a:spcBef>
                <a:spcPts val="15"/>
              </a:spcBef>
            </a:pPr>
            <a:r>
              <a:rPr sz="2900" b="1" i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thing is</a:t>
            </a:r>
            <a:r>
              <a:rPr sz="2900" b="1" i="1" kern="0" spc="2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900" b="1" i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 love </a:t>
            </a:r>
            <a:r>
              <a:rPr sz="2900" b="1" i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of</a:t>
            </a:r>
            <a:r>
              <a:rPr sz="2900" b="1" i="1" kern="0" spc="-3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900" b="1" i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science</a:t>
            </a:r>
            <a:r>
              <a:rPr sz="2900" b="1" i="1" kern="0" spc="1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900" b="1" i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and </a:t>
            </a:r>
            <a:r>
              <a:rPr sz="2900" b="1" i="1" u="sng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insisting</a:t>
            </a:r>
            <a:r>
              <a:rPr sz="2900" b="1" i="1" u="sng" kern="0" spc="1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900" b="1" i="1" u="sng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on</a:t>
            </a:r>
            <a:endParaRPr lang="en-US" altLang="en-US" sz="2900"/>
          </a:p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marL="12700" algn="l" rtl="0" eaLnBrk="0">
              <a:lnSpc>
                <a:spcPts val="4040"/>
              </a:lnSpc>
              <a:spcBef>
                <a:spcPts val="875"/>
              </a:spcBef>
            </a:pPr>
            <a:r>
              <a:rPr sz="2900" b="1" i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long-</a:t>
            </a:r>
            <a:r>
              <a:rPr sz="2900" b="1" i="1" kern="0" spc="19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900" b="1" i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term exploration</a:t>
            </a:r>
            <a:r>
              <a:rPr sz="2900" b="1" i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endParaRPr lang="en-US" altLang="en-US" sz="2900"/>
          </a:p>
          <a:p>
            <a:pPr algn="l" rtl="0" eaLnBrk="0">
              <a:lnSpc>
                <a:spcPct val="181000"/>
              </a:lnSpc>
            </a:pPr>
            <a:endParaRPr lang="en-US" altLang="en-US" sz="1000"/>
          </a:p>
          <a:p>
            <a:pPr algn="l" rtl="0" eaLnBrk="0">
              <a:lnSpc>
                <a:spcPct val="104000"/>
              </a:lnSpc>
            </a:pPr>
            <a:endParaRPr lang="en-US" altLang="en-US" sz="700"/>
          </a:p>
          <a:p>
            <a:pPr marL="4099560" algn="l" rtl="0" eaLnBrk="0">
              <a:lnSpc>
                <a:spcPct val="81000"/>
              </a:lnSpc>
              <a:spcBef>
                <a:spcPct val="0"/>
              </a:spcBef>
            </a:pPr>
            <a:r>
              <a:rPr sz="29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---Charles</a:t>
            </a:r>
            <a:r>
              <a:rPr sz="2900" b="1" kern="0" spc="2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9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Robert</a:t>
            </a:r>
            <a:r>
              <a:rPr sz="2900" b="1" kern="0" spc="2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9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Darwin</a:t>
            </a:r>
            <a:endParaRPr lang="en-US" altLang="en-US" sz="2900"/>
          </a:p>
        </p:txBody>
      </p:sp>
      <p:pic>
        <p:nvPicPr>
          <p:cNvPr id="556" name="picture 5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31000" y="3581399"/>
            <a:ext cx="1255712" cy="14398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8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0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62" name="table 562"/>
          <p:cNvGraphicFramePr>
            <a:graphicFrameLocks noGrp="1"/>
          </p:cNvGraphicFramePr>
          <p:nvPr/>
        </p:nvGraphicFramePr>
        <p:xfrm>
          <a:off x="614362" y="930275"/>
          <a:ext cx="7445375" cy="3295650"/>
        </p:xfrm>
        <a:graphic>
          <a:graphicData uri="http://schemas.openxmlformats.org/drawingml/2006/table">
            <a:tbl>
              <a:tblPr/>
              <a:tblGrid>
                <a:gridCol w="7445375"/>
              </a:tblGrid>
              <a:tr h="3267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en-US" altLang="en-US" sz="1000"/>
                    </a:p>
                    <a:p>
                      <a:pPr marL="102870" algn="l" rtl="0" eaLnBrk="0">
                        <a:lnSpc>
                          <a:spcPct val="79000"/>
                        </a:lnSpc>
                        <a:spcBef>
                          <a:spcPct val="0"/>
                        </a:spcBef>
                      </a:pPr>
                      <a:r>
                        <a:rPr sz="20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1. Write a short</a:t>
                      </a:r>
                      <a:r>
                        <a:rPr sz="2000" b="1" kern="0" spc="1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pass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age to tell the story of Darwin’s journey</a:t>
                      </a:r>
                      <a:endParaRPr lang="en-US" altLang="en-US" sz="2000"/>
                    </a:p>
                    <a:p>
                      <a:pPr marL="92710" algn="l" rtl="0" eaLnBrk="0">
                        <a:lnSpc>
                          <a:spcPts val="4655"/>
                        </a:lnSpc>
                      </a:pP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of discovery</a:t>
                      </a:r>
                      <a:r>
                        <a:rPr sz="2000" b="1" kern="0" spc="1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using your own words   (about</a:t>
                      </a:r>
                      <a:r>
                        <a:rPr sz="2000" b="1" kern="0" spc="16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100 words)</a:t>
                      </a:r>
                      <a:endParaRPr lang="en-US" altLang="en-US" sz="2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1000"/>
                    </a:p>
                    <a:p>
                      <a:pPr marL="88900" algn="l" rtl="0" eaLnBrk="0">
                        <a:lnSpc>
                          <a:spcPct val="81000"/>
                        </a:lnSpc>
                        <a:spcBef>
                          <a:spcPts val="600"/>
                        </a:spcBef>
                      </a:pP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2.</a:t>
                      </a:r>
                      <a:r>
                        <a:rPr sz="2000" b="1" kern="0" spc="1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Do further research on</a:t>
                      </a: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why</a:t>
                      </a:r>
                      <a:r>
                        <a:rPr sz="2000" b="1" kern="0" spc="1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Darwin did</a:t>
                      </a:r>
                      <a:r>
                        <a:rPr sz="2000" b="1" kern="0" spc="1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not</a:t>
                      </a:r>
                      <a:r>
                        <a:rPr sz="2000" b="1" kern="0" spc="1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publish</a:t>
                      </a:r>
                      <a:endParaRPr lang="en-US" altLang="en-US" sz="2000"/>
                    </a:p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en-US" altLang="en-US" sz="1000"/>
                    </a:p>
                    <a:p>
                      <a:pPr marL="100330" algn="l" rtl="0" eaLnBrk="0">
                        <a:lnSpc>
                          <a:spcPct val="79000"/>
                        </a:lnSpc>
                        <a:spcBef>
                          <a:spcPts val="600"/>
                        </a:spcBef>
                      </a:pP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his Theory of Evolution</a:t>
                      </a:r>
                      <a:r>
                        <a:rPr sz="2000" b="1" kern="0" spc="13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until</a:t>
                      </a:r>
                      <a:r>
                        <a:rPr sz="2000" b="1" kern="0" spc="16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1859---about twenty year</a:t>
                      </a:r>
                      <a:r>
                        <a:rPr sz="20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</a:t>
                      </a:r>
                      <a:endParaRPr lang="en-US" altLang="en-US" sz="2000"/>
                    </a:p>
                    <a:p>
                      <a:pPr marL="91440" algn="l" rtl="0" eaLnBrk="0">
                        <a:lnSpc>
                          <a:spcPts val="4320"/>
                        </a:lnSpc>
                      </a:pP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after his</a:t>
                      </a:r>
                      <a:r>
                        <a:rPr sz="2000" b="1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0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discovery.</a:t>
                      </a:r>
                      <a:endParaRPr lang="en-US" altLang="en-US" sz="2000"/>
                    </a:p>
                  </a:txBody>
                  <a:tcPr marL="0" marR="0" marT="0" marB="0">
                    <a:lnL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23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64" name="textbox 564"/>
          <p:cNvSpPr/>
          <p:nvPr/>
        </p:nvSpPr>
        <p:spPr>
          <a:xfrm>
            <a:off x="2816908" y="220618"/>
            <a:ext cx="2839720" cy="565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000"/>
              </a:lnSpc>
            </a:pPr>
            <a:endParaRPr lang="en-US" altLang="en-US" sz="100"/>
          </a:p>
          <a:p>
            <a:pPr marL="12700" algn="l" rtl="0" eaLnBrk="0">
              <a:lnSpc>
                <a:spcPct val="81000"/>
              </a:lnSpc>
            </a:pPr>
            <a:r>
              <a:rPr sz="4400" b="1" kern="0" spc="-5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Homework</a:t>
            </a:r>
            <a:endParaRPr lang="en-US" altLang="en-US" sz="4400"/>
          </a:p>
        </p:txBody>
      </p:sp>
      <p:pic>
        <p:nvPicPr>
          <p:cNvPr id="566" name="picture 5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pic>
        <p:nvPicPr>
          <p:cNvPr id="568" name="picture 5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747000" y="4191000"/>
            <a:ext cx="1204911" cy="892175"/>
          </a:xfrm>
          <a:prstGeom prst="rect">
            <a:avLst/>
          </a:prstGeom>
        </p:spPr>
      </p:pic>
      <p:sp>
        <p:nvSpPr>
          <p:cNvPr id="570" name="textbox 570"/>
          <p:cNvSpPr/>
          <p:nvPr/>
        </p:nvSpPr>
        <p:spPr>
          <a:xfrm>
            <a:off x="2535326" y="4633567"/>
            <a:ext cx="1918970" cy="327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375"/>
              </a:lnSpc>
            </a:pPr>
            <a:r>
              <a:rPr sz="1800" b="1" kern="0" spc="-2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practice,</a:t>
            </a:r>
            <a:r>
              <a:rPr sz="1800" b="1" kern="0" spc="14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kern="0" spc="-2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no gain</a:t>
            </a:r>
            <a:endParaRPr lang="en-US" altLang="en-US" sz="1800"/>
          </a:p>
        </p:txBody>
      </p:sp>
      <p:sp>
        <p:nvSpPr>
          <p:cNvPr id="572" name="textbox 572"/>
          <p:cNvSpPr/>
          <p:nvPr/>
        </p:nvSpPr>
        <p:spPr>
          <a:xfrm>
            <a:off x="4509972" y="4633567"/>
            <a:ext cx="1399539" cy="327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375"/>
              </a:lnSpc>
            </a:pPr>
            <a:r>
              <a:rPr sz="1800" b="1" kern="0" spc="-2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 one's</a:t>
            </a:r>
            <a:r>
              <a:rPr sz="1800" b="1" kern="0" spc="7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800" b="1" kern="0" spc="-2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wit.</a:t>
            </a:r>
            <a:endParaRPr lang="en-US" altLang="en-US" sz="1800"/>
          </a:p>
        </p:txBody>
      </p:sp>
      <p:sp>
        <p:nvSpPr>
          <p:cNvPr id="574" name="textbox 574"/>
          <p:cNvSpPr/>
          <p:nvPr/>
        </p:nvSpPr>
        <p:spPr>
          <a:xfrm>
            <a:off x="2126818" y="4700089"/>
            <a:ext cx="349884" cy="255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84000"/>
              </a:lnSpc>
            </a:pPr>
            <a:r>
              <a:rPr sz="1800" b="1" kern="0" spc="-60">
                <a:solidFill>
                  <a:srgbClr val="FFFF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No</a:t>
            </a:r>
            <a:endParaRPr lang="en-US" altLang="en-US" sz="1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6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8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0" name="textbox 580"/>
          <p:cNvSpPr/>
          <p:nvPr/>
        </p:nvSpPr>
        <p:spPr>
          <a:xfrm>
            <a:off x="270320" y="1024528"/>
            <a:ext cx="7696200" cy="1489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600"/>
          </a:p>
          <a:p>
            <a:pPr marL="19685" algn="l" rtl="0" eaLnBrk="0">
              <a:lnSpc>
                <a:spcPct val="76000"/>
              </a:lnSpc>
              <a:spcBef>
                <a:spcPts val="5"/>
              </a:spcBef>
            </a:pPr>
            <a:r>
              <a:rPr sz="2500" kern="0" spc="-60" baseline="13000">
                <a:solidFill>
                  <a:srgbClr val="E1F0FF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</a:t>
            </a:r>
            <a:r>
              <a:rPr sz="1600" kern="0" spc="-150">
                <a:solidFill>
                  <a:srgbClr val="E1F0FF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4100" b="1" kern="0" spc="-60" baseline="8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1.</a:t>
            </a:r>
            <a:r>
              <a:rPr sz="2600" b="1" kern="0" spc="32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4100" b="1" kern="0" spc="-60" baseline="8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He</a:t>
            </a:r>
            <a:r>
              <a:rPr sz="2600" b="1" kern="0" spc="19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4100" b="1" u="sng" kern="0" spc="-60" baseline="8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st</a:t>
            </a:r>
            <a:r>
              <a:rPr sz="2600" b="1" u="sng" kern="0" spc="-52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1" kern="0" spc="13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4100" b="1" u="sng" kern="0" spc="-60" baseline="8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</a:t>
            </a:r>
            <a:r>
              <a:rPr sz="2600" b="1" u="sng" kern="0" spc="-62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1" kern="0" spc="15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4100" b="1" u="sng" kern="0" spc="-650" baseline="8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3900" b="1" u="sng" kern="0" spc="-650">
                <a:solidFill>
                  <a:srgbClr val="000000">
                    <a:alpha val="100000"/>
                  </a:srgbClr>
                </a:solidFill>
                <a:uFill>
                  <a:solidFill>
                    <a:srgbClr val="23FFFF"/>
                  </a:solidFill>
                </a:uFill>
                <a:latin typeface="Arial"/>
                <a:ea typeface="Arial"/>
                <a:cs typeface="Arial"/>
              </a:rPr>
              <a:t>r</a:t>
            </a:r>
            <a:r>
              <a:rPr sz="4100" b="1" u="sng" kern="0" spc="-650" baseline="8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:</a:t>
            </a:r>
            <a:r>
              <a:rPr sz="3900" b="1" kern="0" spc="2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ney</a:t>
            </a:r>
            <a:endParaRPr lang="en-US" altLang="en-US" sz="3900"/>
          </a:p>
          <a:p>
            <a:pPr marL="529590" algn="l" rtl="0" eaLnBrk="0">
              <a:lnSpc>
                <a:spcPct val="80000"/>
              </a:lnSpc>
              <a:spcBef>
                <a:spcPts val="805"/>
              </a:spcBef>
            </a:pPr>
            <a:r>
              <a:rPr sz="30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various </a:t>
            </a:r>
            <a:r>
              <a:rPr sz="3000" b="1" u="sng" kern="0" spc="-630">
                <a:solidFill>
                  <a:srgbClr val="F2F2F2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000" b="1" u="sng" kern="0" spc="-10">
                <a:solidFill>
                  <a:srgbClr val="F2F2F2">
                    <a:alpha val="100000"/>
                  </a:srgbClr>
                </a:solidFill>
                <a:latin typeface="Arial"/>
                <a:ea typeface="Arial"/>
                <a:cs typeface="Arial"/>
              </a:rPr>
              <a:t>living thin</a:t>
            </a:r>
            <a:r>
              <a:rPr sz="3000" b="1" u="sng" kern="0" spc="-20">
                <a:solidFill>
                  <a:srgbClr val="F2F2F2">
                    <a:alpha val="100000"/>
                  </a:srgbClr>
                </a:solidFill>
                <a:latin typeface="Arial"/>
                <a:ea typeface="Arial"/>
                <a:cs typeface="Arial"/>
              </a:rPr>
              <a:t>gs </a:t>
            </a:r>
            <a:r>
              <a:rPr sz="3000" b="1" kern="0" spc="-620">
                <a:solidFill>
                  <a:srgbClr val="F2F2F2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0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 their natural</a:t>
            </a:r>
            <a:endParaRPr lang="en-US" altLang="en-US" sz="3000"/>
          </a:p>
          <a:p>
            <a:pPr marL="12700" algn="l" rtl="0" eaLnBrk="0">
              <a:lnSpc>
                <a:spcPct val="81000"/>
              </a:lnSpc>
              <a:spcBef>
                <a:spcPts val="685"/>
              </a:spcBef>
            </a:pPr>
            <a:r>
              <a:rPr sz="3000" b="1" kern="0" spc="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environments and </a:t>
            </a:r>
            <a:r>
              <a:rPr sz="30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sa</a:t>
            </a:r>
            <a:r>
              <a:rPr sz="30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mples </a:t>
            </a:r>
            <a:r>
              <a:rPr sz="30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of animals and</a:t>
            </a:r>
            <a:endParaRPr lang="en-US" altLang="en-US" sz="3000"/>
          </a:p>
        </p:txBody>
      </p:sp>
      <p:pic>
        <p:nvPicPr>
          <p:cNvPr id="582" name="picture 5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39861" y="1148988"/>
            <a:ext cx="333233" cy="300634"/>
          </a:xfrm>
          <a:prstGeom prst="rect">
            <a:avLst/>
          </a:prstGeom>
        </p:spPr>
      </p:pic>
      <p:pic>
        <p:nvPicPr>
          <p:cNvPr id="584" name="picture 5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20379" y="1126633"/>
            <a:ext cx="326883" cy="322989"/>
          </a:xfrm>
          <a:prstGeom prst="rect">
            <a:avLst/>
          </a:prstGeom>
        </p:spPr>
      </p:pic>
      <p:pic>
        <p:nvPicPr>
          <p:cNvPr id="586" name="picture 5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98637" y="1037228"/>
            <a:ext cx="207757" cy="523037"/>
          </a:xfrm>
          <a:prstGeom prst="rect">
            <a:avLst/>
          </a:prstGeom>
        </p:spPr>
      </p:pic>
      <p:sp>
        <p:nvSpPr>
          <p:cNvPr id="588" name="textbox 588"/>
          <p:cNvSpPr/>
          <p:nvPr/>
        </p:nvSpPr>
        <p:spPr>
          <a:xfrm>
            <a:off x="270320" y="3669682"/>
            <a:ext cx="8502015" cy="855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00"/>
              </a:lnSpc>
            </a:pPr>
            <a:endParaRPr lang="en-US" altLang="en-US" sz="100"/>
          </a:p>
          <a:p>
            <a:pPr algn="r" rtl="0" eaLnBrk="0">
              <a:lnSpc>
                <a:spcPct val="81000"/>
              </a:lnSpc>
            </a:pPr>
            <a:r>
              <a:rPr sz="3000" b="1" kern="0" spc="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that some species of animals </a:t>
            </a:r>
            <a:r>
              <a:rPr sz="3000" b="1" u="sng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were similar to</a:t>
            </a:r>
            <a:endParaRPr lang="en-US" altLang="en-US" sz="3000"/>
          </a:p>
          <a:p>
            <a:pPr marL="12700" algn="l" rtl="0" eaLnBrk="0">
              <a:lnSpc>
                <a:spcPct val="81000"/>
              </a:lnSpc>
              <a:spcBef>
                <a:spcPts val="685"/>
              </a:spcBef>
            </a:pPr>
            <a:r>
              <a:rPr sz="30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each other.</a:t>
            </a:r>
            <a:endParaRPr lang="en-US" altLang="en-US" sz="3000"/>
          </a:p>
        </p:txBody>
      </p:sp>
      <p:sp>
        <p:nvSpPr>
          <p:cNvPr id="590" name="textbox 590"/>
          <p:cNvSpPr/>
          <p:nvPr/>
        </p:nvSpPr>
        <p:spPr>
          <a:xfrm>
            <a:off x="277863" y="2576974"/>
            <a:ext cx="4214495" cy="1000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00"/>
              </a:lnSpc>
            </a:pPr>
            <a:endParaRPr lang="en-US" altLang="en-US" sz="100"/>
          </a:p>
          <a:p>
            <a:pPr marL="18415" algn="l" rtl="0" eaLnBrk="0">
              <a:lnSpc>
                <a:spcPct val="80000"/>
              </a:lnSpc>
            </a:pPr>
            <a:r>
              <a:rPr sz="30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plants</a:t>
            </a:r>
            <a:r>
              <a:rPr sz="3000" b="1" kern="0" spc="20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0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he</a:t>
            </a:r>
            <a:r>
              <a:rPr sz="3000" b="1" kern="0" spc="2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0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had </a:t>
            </a:r>
            <a:r>
              <a:rPr sz="3000" b="1" kern="0" spc="-4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collected</a:t>
            </a:r>
            <a:endParaRPr lang="en-US" altLang="en-US" sz="3000"/>
          </a:p>
          <a:p>
            <a:pPr algn="l" rtl="0" eaLnBrk="0">
              <a:lnSpc>
                <a:spcPct val="106000"/>
              </a:lnSpc>
            </a:pPr>
            <a:endParaRPr lang="en-US" altLang="en-US" sz="1100"/>
          </a:p>
          <a:p>
            <a:pPr marL="12700" algn="l" rtl="0" eaLnBrk="0">
              <a:lnSpc>
                <a:spcPct val="91000"/>
              </a:lnSpc>
              <a:spcBef>
                <a:spcPct val="0"/>
              </a:spcBef>
            </a:pPr>
            <a:r>
              <a:rPr sz="1800" kern="0" spc="-60">
                <a:solidFill>
                  <a:srgbClr val="E1F0FF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</a:t>
            </a:r>
            <a:r>
              <a:rPr sz="1800" kern="0" spc="-530">
                <a:solidFill>
                  <a:srgbClr val="E1F0FF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3000" b="1" kern="0" spc="-6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2.</a:t>
            </a:r>
            <a:r>
              <a:rPr sz="3000" b="1" kern="0" spc="22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000" b="1" kern="0" spc="-6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He </a:t>
            </a:r>
            <a:r>
              <a:rPr sz="3000" b="1" u="sng" kern="0" spc="-63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000" b="1" u="sng" kern="0" spc="-6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notice</a:t>
            </a:r>
            <a:r>
              <a:rPr sz="3000" b="1" u="sng" kern="0" spc="-7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endParaRPr lang="en-US" altLang="en-US" sz="3000"/>
          </a:p>
        </p:txBody>
      </p:sp>
      <p:pic>
        <p:nvPicPr>
          <p:cNvPr id="592" name="picture 5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162800" y="3619499"/>
            <a:ext cx="1981200" cy="1497012"/>
          </a:xfrm>
          <a:prstGeom prst="rect">
            <a:avLst/>
          </a:prstGeom>
        </p:spPr>
      </p:pic>
      <p:graphicFrame>
        <p:nvGraphicFramePr>
          <p:cNvPr id="594" name="table 594"/>
          <p:cNvGraphicFramePr>
            <a:graphicFrameLocks noGrp="1"/>
          </p:cNvGraphicFramePr>
          <p:nvPr/>
        </p:nvGraphicFramePr>
        <p:xfrm>
          <a:off x="1974849" y="190499"/>
          <a:ext cx="3465194" cy="755015"/>
        </p:xfrm>
        <a:graphic>
          <a:graphicData uri="http://schemas.openxmlformats.org/drawingml/2006/table">
            <a:tbl>
              <a:tblPr>
                <a:solidFill>
                  <a:srgbClr val="84FAB1"/>
                </a:solidFill>
              </a:tblPr>
              <a:tblGrid>
                <a:gridCol w="3465194"/>
              </a:tblGrid>
              <a:tr h="745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/>
                    </a:p>
                    <a:p>
                      <a:pPr marL="95250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4400" b="1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on</a:t>
                      </a:r>
                      <a:r>
                        <a:rPr sz="4400" b="1" kern="0" spc="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4400" b="1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his</a:t>
                      </a:r>
                      <a:endParaRPr lang="en-US" altLang="en-US" sz="4400"/>
                    </a:p>
                  </a:txBody>
                  <a:tcPr marL="0" marR="0" marT="0" marB="0">
                    <a:lnL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4FAB1"/>
                    </a:solidFill>
                  </a:tcPr>
                </a:tc>
              </a:tr>
            </a:tbl>
          </a:graphicData>
        </a:graphic>
      </p:graphicFrame>
      <p:pic>
        <p:nvPicPr>
          <p:cNvPr id="596" name="picture 59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sp>
        <p:nvSpPr>
          <p:cNvPr id="598" name="rect"/>
          <p:cNvSpPr/>
          <p:nvPr/>
        </p:nvSpPr>
        <p:spPr>
          <a:xfrm>
            <a:off x="3658155" y="2434225"/>
            <a:ext cx="1524930" cy="26669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2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4" name="textbox 604"/>
          <p:cNvSpPr/>
          <p:nvPr/>
        </p:nvSpPr>
        <p:spPr>
          <a:xfrm>
            <a:off x="342569" y="226872"/>
            <a:ext cx="7660005" cy="1739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6002020" algn="l" rtl="0" eaLnBrk="0">
              <a:lnSpc>
                <a:spcPts val="1565"/>
              </a:lnSpc>
            </a:pPr>
            <a:r>
              <a:rPr sz="24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come</a:t>
            </a:r>
            <a:r>
              <a:rPr sz="2400" b="1" kern="0" spc="1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into</a:t>
            </a:r>
            <a:endParaRPr lang="en-US" altLang="en-US" sz="2400"/>
          </a:p>
          <a:p>
            <a:pPr marL="20320" algn="l" rtl="0" eaLnBrk="0">
              <a:lnSpc>
                <a:spcPct val="103000"/>
              </a:lnSpc>
              <a:spcBef>
                <a:spcPts val="25"/>
              </a:spcBef>
            </a:pPr>
            <a:r>
              <a:rPr sz="3000" kern="0" spc="-10" baseline="10000">
                <a:solidFill>
                  <a:srgbClr val="E1F0FF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</a:t>
            </a:r>
            <a:r>
              <a:rPr sz="1900" kern="0" spc="-560">
                <a:solidFill>
                  <a:srgbClr val="E1F0FF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4900" b="1" kern="0" spc="-10" baseline="6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Darwin</a:t>
            </a:r>
            <a:r>
              <a:rPr sz="3100" b="1" kern="0" spc="-1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4900" b="1" u="sng" kern="0" spc="-10" baseline="6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asked</a:t>
            </a:r>
            <a:r>
              <a:rPr sz="3100" b="1" kern="0" spc="-1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4900" b="1" kern="0" spc="-10" baseline="6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3100" b="1" kern="0" spc="9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4900" b="1" kern="0" spc="-10" baseline="600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questions:</a:t>
            </a:r>
            <a:r>
              <a:rPr sz="3100" b="1" kern="0" spc="-1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3600" b="1" kern="0" spc="-10" baseline="-170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being</a:t>
            </a:r>
            <a:r>
              <a:rPr sz="3600" b="1" kern="0" spc="-20" baseline="-170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23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600" b="1" kern="0" spc="-20" baseline="-170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form</a:t>
            </a:r>
            <a:endParaRPr lang="en-US" altLang="en-US" sz="3600" baseline="-17000"/>
          </a:p>
          <a:p>
            <a:pPr marL="368935" algn="l" rtl="0" eaLnBrk="0">
              <a:lnSpc>
                <a:spcPct val="83000"/>
              </a:lnSpc>
              <a:spcBef>
                <a:spcPts val="220"/>
              </a:spcBef>
            </a:pPr>
            <a:r>
              <a:rPr sz="3200" b="1" kern="0" spc="-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1.</a:t>
            </a:r>
            <a:r>
              <a:rPr sz="3200" b="1" kern="0" spc="2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5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How did different</a:t>
            </a:r>
            <a:r>
              <a:rPr sz="3200" b="1" kern="0" spc="-6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species</a:t>
            </a:r>
            <a:r>
              <a:rPr sz="3200" b="1" kern="0" spc="4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u="sng" kern="0" spc="-75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u="sng" kern="0" spc="-6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c</a:t>
            </a:r>
            <a:r>
              <a:rPr sz="3600" b="1" u="sng" kern="0" spc="-60" baseline="23000">
                <a:solidFill>
                  <a:srgbClr val="FFFFFF">
                    <a:alpha val="100000"/>
                  </a:srgbClr>
                </a:solidFill>
                <a:uFill>
                  <a:solidFill>
                    <a:srgbClr val="84FAB1"/>
                  </a:solidFill>
                </a:uFill>
                <a:latin typeface="Arial"/>
                <a:ea typeface="Arial"/>
                <a:cs typeface="Arial"/>
              </a:rPr>
              <a:t>/</a:t>
            </a:r>
            <a:r>
              <a:rPr sz="2300" b="1" kern="0" spc="-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3600" b="1" u="sng" kern="0" spc="-60" baseline="23000">
                <a:solidFill>
                  <a:srgbClr val="FFFFFF">
                    <a:alpha val="100000"/>
                  </a:srgbClr>
                </a:solidFill>
                <a:uFill>
                  <a:solidFill>
                    <a:srgbClr val="84FAB1"/>
                  </a:solidFill>
                </a:uFill>
                <a:latin typeface="Arial"/>
                <a:ea typeface="Arial"/>
                <a:cs typeface="Arial"/>
              </a:rPr>
              <a:t>p</a:t>
            </a:r>
            <a:r>
              <a:rPr sz="2300" b="1" kern="0" spc="-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3600" b="1" u="sng" kern="0" spc="-60" baseline="23000">
                <a:solidFill>
                  <a:srgbClr val="FFFFFF">
                    <a:alpha val="100000"/>
                  </a:srgbClr>
                </a:solidFill>
                <a:uFill>
                  <a:solidFill>
                    <a:srgbClr val="84FAB1"/>
                  </a:solidFill>
                </a:uFill>
                <a:latin typeface="Arial"/>
                <a:ea typeface="Arial"/>
                <a:cs typeface="Arial"/>
              </a:rPr>
              <a:t>ear</a:t>
            </a:r>
            <a:r>
              <a:rPr sz="3200" b="1" u="sng" kern="0" spc="-6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to</a:t>
            </a:r>
            <a:endParaRPr lang="en-US" altLang="en-US" sz="3200"/>
          </a:p>
          <a:p>
            <a:pPr marL="12700" algn="l" rtl="0" eaLnBrk="0">
              <a:lnSpc>
                <a:spcPct val="103000"/>
              </a:lnSpc>
              <a:spcBef>
                <a:spcPts val="15"/>
              </a:spcBef>
            </a:pPr>
            <a:r>
              <a:rPr sz="3200" b="1" u="sng" kern="0" spc="-2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exist</a:t>
            </a:r>
            <a:r>
              <a:rPr sz="36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?</a:t>
            </a:r>
            <a:endParaRPr lang="en-US" altLang="en-US" sz="3600"/>
          </a:p>
        </p:txBody>
      </p:sp>
      <p:pic>
        <p:nvPicPr>
          <p:cNvPr id="606" name="picture 6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56699" y="1028700"/>
            <a:ext cx="336092" cy="265697"/>
          </a:xfrm>
          <a:prstGeom prst="rect">
            <a:avLst/>
          </a:prstGeom>
        </p:spPr>
      </p:pic>
      <p:pic>
        <p:nvPicPr>
          <p:cNvPr id="608" name="picture 6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59672" y="1028700"/>
            <a:ext cx="231647" cy="270168"/>
          </a:xfrm>
          <a:prstGeom prst="rect">
            <a:avLst/>
          </a:prstGeom>
        </p:spPr>
      </p:pic>
      <p:sp>
        <p:nvSpPr>
          <p:cNvPr id="610" name="textbox 610"/>
          <p:cNvSpPr/>
          <p:nvPr/>
        </p:nvSpPr>
        <p:spPr>
          <a:xfrm>
            <a:off x="344195" y="2777250"/>
            <a:ext cx="6894830" cy="906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algn="r" rtl="0" eaLnBrk="0">
              <a:lnSpc>
                <a:spcPct val="81000"/>
              </a:lnSpc>
            </a:pP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2.</a:t>
            </a:r>
            <a:r>
              <a:rPr sz="3200" b="1" kern="0" spc="2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Maybe Animals evolved a</a:t>
            </a:r>
            <a:r>
              <a:rPr sz="32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 they</a:t>
            </a:r>
            <a:endParaRPr lang="en-US" altLang="en-US" sz="3200"/>
          </a:p>
          <a:p>
            <a:pPr marL="12700" algn="l" rtl="0" eaLnBrk="0">
              <a:lnSpc>
                <a:spcPct val="80000"/>
              </a:lnSpc>
              <a:spcBef>
                <a:spcPts val="770"/>
              </a:spcBef>
            </a:pP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adapted t</a:t>
            </a:r>
            <a:r>
              <a:rPr sz="3200" b="1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endParaRPr lang="en-US" altLang="en-US" sz="3200"/>
          </a:p>
        </p:txBody>
      </p:sp>
      <p:pic>
        <p:nvPicPr>
          <p:cNvPr id="612" name="picture 6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747000" y="2819400"/>
            <a:ext cx="1368425" cy="2324100"/>
          </a:xfrm>
          <a:prstGeom prst="rect">
            <a:avLst/>
          </a:prstGeom>
        </p:spPr>
      </p:pic>
      <p:sp>
        <p:nvSpPr>
          <p:cNvPr id="614" name="textbox 614"/>
          <p:cNvSpPr/>
          <p:nvPr/>
        </p:nvSpPr>
        <p:spPr>
          <a:xfrm>
            <a:off x="1011097" y="3851365"/>
            <a:ext cx="5485765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00"/>
              </a:lnSpc>
            </a:pPr>
            <a:endParaRPr lang="en-US" altLang="en-US" sz="100"/>
          </a:p>
          <a:p>
            <a:pPr algn="r" rtl="0" eaLnBrk="0">
              <a:lnSpc>
                <a:spcPct val="80000"/>
              </a:lnSpc>
            </a:pPr>
            <a:r>
              <a:rPr sz="3200" b="1" kern="0" spc="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their </a:t>
            </a:r>
            <a:r>
              <a:rPr sz="3200" b="1" u="sng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changing envir</a:t>
            </a:r>
            <a:r>
              <a:rPr sz="3200" b="1" u="sng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onment</a:t>
            </a:r>
            <a:r>
              <a:rPr sz="32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.</a:t>
            </a:r>
            <a:endParaRPr lang="en-US" altLang="en-US" sz="3200"/>
          </a:p>
        </p:txBody>
      </p:sp>
      <p:pic>
        <p:nvPicPr>
          <p:cNvPr id="616" name="picture 6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sp>
        <p:nvSpPr>
          <p:cNvPr id="618" name="path"/>
          <p:cNvSpPr/>
          <p:nvPr/>
        </p:nvSpPr>
        <p:spPr>
          <a:xfrm>
            <a:off x="6230936" y="109537"/>
            <a:ext cx="2322511" cy="849312"/>
          </a:xfrm>
          <a:custGeom>
            <a:rect l="0" t="0" r="0" b="0"/>
            <a:pathLst>
              <a:path w="3657" h="1337">
                <a:moveTo>
                  <a:pt x="15" y="15"/>
                </a:moveTo>
                <a:lnTo>
                  <a:pt x="3642" y="15"/>
                </a:lnTo>
                <a:lnTo>
                  <a:pt x="3642" y="1322"/>
                </a:lnTo>
                <a:lnTo>
                  <a:pt x="15" y="1322"/>
                </a:lnTo>
                <a:lnTo>
                  <a:pt x="15" y="15"/>
                </a:lnTo>
                <a:close/>
              </a:path>
            </a:pathLst>
          </a:custGeom>
          <a:noFill/>
          <a:ln w="19050" cap="flat">
            <a:solidFill>
              <a:srgbClr val="FFFFFF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0" name="rect"/>
          <p:cNvSpPr/>
          <p:nvPr/>
        </p:nvSpPr>
        <p:spPr>
          <a:xfrm>
            <a:off x="342265" y="3600718"/>
            <a:ext cx="2280443" cy="28447"/>
          </a:xfrm>
          <a:prstGeom prst="rect">
            <a:avLst/>
          </a:pr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2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24" name="picture 6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48500" y="3149600"/>
            <a:ext cx="2095500" cy="1584325"/>
          </a:xfrm>
          <a:prstGeom prst="rect">
            <a:avLst/>
          </a:prstGeom>
        </p:spPr>
      </p:pic>
      <p:sp>
        <p:nvSpPr>
          <p:cNvPr id="626" name="textbox 626"/>
          <p:cNvSpPr/>
          <p:nvPr/>
        </p:nvSpPr>
        <p:spPr>
          <a:xfrm>
            <a:off x="980274" y="2847468"/>
            <a:ext cx="8092440" cy="2337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6510" algn="l" rtl="0" eaLnBrk="0">
              <a:lnSpc>
                <a:spcPct val="78000"/>
              </a:lnSpc>
            </a:pPr>
            <a:r>
              <a:rPr sz="28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 beaks</a:t>
            </a:r>
            <a:r>
              <a:rPr sz="2800" b="1" kern="0" spc="18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had evo</a:t>
            </a: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lved</a:t>
            </a:r>
            <a:r>
              <a:rPr sz="2800" b="1" kern="0" spc="1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u="sng" kern="0" spc="-2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according to</a:t>
            </a:r>
            <a:endParaRPr lang="en-US" altLang="en-US" sz="2800"/>
          </a:p>
          <a:p>
            <a:pPr marL="12700" algn="l" rtl="0" eaLnBrk="0">
              <a:lnSpc>
                <a:spcPts val="2135"/>
              </a:lnSpc>
            </a:pPr>
            <a:r>
              <a:rPr sz="28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what food</a:t>
            </a:r>
            <a:endParaRPr lang="en-US" altLang="en-US" sz="2800"/>
          </a:p>
          <a:p>
            <a:pPr marL="12700" algn="l" rtl="0" eaLnBrk="0">
              <a:lnSpc>
                <a:spcPct val="80000"/>
              </a:lnSpc>
              <a:spcBef>
                <a:spcPts val="1310"/>
              </a:spcBef>
            </a:pP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was </a:t>
            </a:r>
            <a:r>
              <a:rPr sz="2800" b="1" kern="0" spc="-2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available</a:t>
            </a:r>
            <a:r>
              <a:rPr sz="2800" b="1" kern="0" spc="-3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on that</a:t>
            </a:r>
            <a:r>
              <a:rPr sz="2800" b="1" kern="0" spc="18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particular</a:t>
            </a:r>
            <a:r>
              <a:rPr sz="2800" b="1" kern="0" spc="16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kern="0" spc="-3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island.     </a:t>
            </a:r>
            <a:endParaRPr lang="en-US" altLang="en-US" sz="2800"/>
          </a:p>
          <a:p>
            <a:pPr marL="6083935" algn="l" rtl="0" eaLnBrk="0">
              <a:lnSpc>
                <a:spcPts val="3075"/>
              </a:lnSpc>
              <a:spcBef>
                <a:spcPts val="665"/>
              </a:spcBef>
            </a:pPr>
            <a:r>
              <a:rPr sz="5500" kern="0" spc="0">
                <a:solidFill>
                  <a:srgbClr val="FF3399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○</a:t>
            </a:r>
            <a:endParaRPr lang="en-US" altLang="en-US" sz="5500"/>
          </a:p>
          <a:p>
            <a:pPr algn="l" rtl="0" eaLnBrk="0">
              <a:lnSpc>
                <a:spcPct val="101000"/>
              </a:lnSpc>
            </a:pPr>
            <a:endParaRPr lang="en-US" altLang="en-US" sz="1700"/>
          </a:p>
          <a:p>
            <a:pPr algn="r" rtl="0" eaLnBrk="0">
              <a:lnSpc>
                <a:spcPct val="95000"/>
              </a:lnSpc>
              <a:spcBef>
                <a:spcPct val="0"/>
              </a:spcBef>
            </a:pPr>
            <a:r>
              <a:rPr sz="3200" b="1" kern="0" spc="-6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beak</a:t>
            </a:r>
            <a:r>
              <a:rPr sz="3200" b="1" kern="0" spc="22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kern="0" spc="-60">
                <a:ln w="13546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鸟喙</a:t>
            </a:r>
            <a:endParaRPr lang="en-US" altLang="en-US" sz="3200"/>
          </a:p>
        </p:txBody>
      </p:sp>
      <p:sp>
        <p:nvSpPr>
          <p:cNvPr id="628" name="path"/>
          <p:cNvSpPr/>
          <p:nvPr/>
        </p:nvSpPr>
        <p:spPr>
          <a:xfrm>
            <a:off x="7813422" y="3463950"/>
            <a:ext cx="454025" cy="353992"/>
          </a:xfrm>
          <a:custGeom>
            <a:rect l="0" t="0" r="0" b="0"/>
            <a:pathLst>
              <a:path w="715" h="557">
                <a:moveTo>
                  <a:pt x="20" y="278"/>
                </a:moveTo>
                <a:cubicBezTo>
                  <a:pt x="20" y="135"/>
                  <a:pt x="171" y="19"/>
                  <a:pt x="357" y="19"/>
                </a:cubicBezTo>
                <a:lnTo>
                  <a:pt x="357" y="19"/>
                </a:lnTo>
                <a:lnTo>
                  <a:pt x="357" y="19"/>
                </a:lnTo>
                <a:lnTo>
                  <a:pt x="357" y="19"/>
                </a:lnTo>
                <a:cubicBezTo>
                  <a:pt x="543" y="19"/>
                  <a:pt x="695" y="135"/>
                  <a:pt x="695" y="278"/>
                </a:cubicBezTo>
                <a:lnTo>
                  <a:pt x="695" y="278"/>
                </a:lnTo>
                <a:cubicBezTo>
                  <a:pt x="695" y="278"/>
                  <a:pt x="695" y="278"/>
                  <a:pt x="695" y="278"/>
                </a:cubicBezTo>
                <a:lnTo>
                  <a:pt x="695" y="278"/>
                </a:lnTo>
                <a:lnTo>
                  <a:pt x="694" y="278"/>
                </a:lnTo>
                <a:lnTo>
                  <a:pt x="694" y="278"/>
                </a:lnTo>
                <a:cubicBezTo>
                  <a:pt x="694" y="421"/>
                  <a:pt x="543" y="537"/>
                  <a:pt x="357" y="537"/>
                </a:cubicBezTo>
                <a:lnTo>
                  <a:pt x="357" y="537"/>
                </a:lnTo>
                <a:cubicBezTo>
                  <a:pt x="171" y="537"/>
                  <a:pt x="20" y="421"/>
                  <a:pt x="20" y="278"/>
                </a:cubicBezTo>
                <a:lnTo>
                  <a:pt x="20" y="278"/>
                </a:lnTo>
                <a:cubicBezTo>
                  <a:pt x="20" y="278"/>
                  <a:pt x="20" y="278"/>
                  <a:pt x="20" y="278"/>
                </a:cubicBezTo>
                <a:lnTo>
                  <a:pt x="20" y="278"/>
                </a:lnTo>
                <a:close/>
              </a:path>
            </a:pathLst>
          </a:custGeom>
          <a:noFill/>
          <a:ln w="25398" cap="flat">
            <a:solidFill>
              <a:srgbClr val="FF339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0" name="textbox 630"/>
          <p:cNvSpPr/>
          <p:nvPr/>
        </p:nvSpPr>
        <p:spPr>
          <a:xfrm>
            <a:off x="983119" y="471156"/>
            <a:ext cx="6015990" cy="2338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31115" algn="l" rtl="0" eaLnBrk="0">
              <a:lnSpc>
                <a:spcPct val="79000"/>
              </a:lnSpc>
            </a:pPr>
            <a:r>
              <a:rPr sz="2100" kern="0" spc="-30">
                <a:solidFill>
                  <a:srgbClr val="E1F0FF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</a:t>
            </a:r>
            <a:r>
              <a:rPr sz="2100" kern="0" spc="-990">
                <a:solidFill>
                  <a:srgbClr val="E1F0FF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 </a:t>
            </a:r>
            <a:r>
              <a:rPr sz="35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On the Galapag</a:t>
            </a:r>
            <a:r>
              <a:rPr sz="3500" b="1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os</a:t>
            </a:r>
            <a:r>
              <a:rPr sz="3500" b="1" kern="0" spc="2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500" b="1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Island</a:t>
            </a:r>
            <a:endParaRPr lang="en-US" altLang="en-US" sz="3500"/>
          </a:p>
          <a:p>
            <a:pPr marL="43180" algn="l" rtl="0" eaLnBrk="0">
              <a:lnSpc>
                <a:spcPct val="102000"/>
              </a:lnSpc>
              <a:spcBef>
                <a:spcPts val="20"/>
              </a:spcBef>
            </a:pPr>
            <a:r>
              <a:rPr sz="3500" b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1.</a:t>
            </a:r>
            <a:r>
              <a:rPr sz="3500" b="1" kern="0" spc="2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500" b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He </a:t>
            </a:r>
            <a:r>
              <a:rPr sz="3500" b="1" u="sng" kern="0" spc="-73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500" b="1" u="sng" kern="0" spc="-7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notice</a:t>
            </a:r>
            <a:r>
              <a:rPr sz="3500" b="1" kern="0" spc="-7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endParaRPr lang="en-US" altLang="en-US" sz="3500"/>
          </a:p>
          <a:p>
            <a:pPr marL="12700" indent="106680" algn="l" rtl="0" eaLnBrk="0">
              <a:lnSpc>
                <a:spcPct val="81000"/>
              </a:lnSpc>
              <a:spcBef>
                <a:spcPts val="790"/>
              </a:spcBef>
            </a:pPr>
            <a:r>
              <a:rPr sz="2800" b="1" u="sng" kern="0" spc="-1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there was a difference</a:t>
            </a:r>
            <a:r>
              <a:rPr sz="2800" b="1" u="sng" kern="0" spc="17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u="sng" kern="0" spc="-1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between </a:t>
            </a: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the</a:t>
            </a:r>
            <a:r>
              <a:rPr sz="2800" b="1" kern="0" spc="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finches on each of t</a:t>
            </a: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he</a:t>
            </a:r>
            <a:r>
              <a:rPr sz="2800" b="1" kern="0" spc="20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islands.</a:t>
            </a:r>
            <a:endParaRPr lang="en-US" altLang="en-US" sz="2800"/>
          </a:p>
          <a:p>
            <a:pPr marL="19050" algn="l" rtl="0" eaLnBrk="0">
              <a:lnSpc>
                <a:spcPct val="81000"/>
              </a:lnSpc>
              <a:spcBef>
                <a:spcPts val="855"/>
              </a:spcBef>
            </a:pPr>
            <a:r>
              <a:rPr sz="3500" b="1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2.</a:t>
            </a:r>
            <a:r>
              <a:rPr sz="3500" b="1" kern="0" spc="2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500" b="1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It </a:t>
            </a:r>
            <a:r>
              <a:rPr sz="3500" b="1" u="sng" kern="0" spc="-890">
                <a:solidFill>
                  <a:srgbClr val="FFC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500" b="1" u="sng" kern="0" spc="-40">
                <a:solidFill>
                  <a:srgbClr val="FFC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seemed</a:t>
            </a:r>
            <a:endParaRPr lang="en-US" altLang="en-US" sz="3500"/>
          </a:p>
        </p:txBody>
      </p:sp>
      <p:sp>
        <p:nvSpPr>
          <p:cNvPr id="632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34" name="picture 6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sp>
        <p:nvSpPr>
          <p:cNvPr id="636" name="path"/>
          <p:cNvSpPr/>
          <p:nvPr/>
        </p:nvSpPr>
        <p:spPr>
          <a:xfrm>
            <a:off x="6954836" y="3375024"/>
            <a:ext cx="654050" cy="565149"/>
          </a:xfrm>
          <a:custGeom>
            <a:rect l="0" t="0" r="0" b="0"/>
            <a:pathLst>
              <a:path w="1030" h="889">
                <a:moveTo>
                  <a:pt x="20" y="445"/>
                </a:moveTo>
                <a:cubicBezTo>
                  <a:pt x="20" y="210"/>
                  <a:pt x="241" y="20"/>
                  <a:pt x="515" y="20"/>
                </a:cubicBezTo>
                <a:lnTo>
                  <a:pt x="515" y="20"/>
                </a:lnTo>
                <a:lnTo>
                  <a:pt x="515" y="20"/>
                </a:lnTo>
                <a:lnTo>
                  <a:pt x="515" y="20"/>
                </a:lnTo>
                <a:cubicBezTo>
                  <a:pt x="788" y="19"/>
                  <a:pt x="1010" y="210"/>
                  <a:pt x="1010" y="444"/>
                </a:cubicBezTo>
                <a:lnTo>
                  <a:pt x="1010" y="444"/>
                </a:lnTo>
                <a:cubicBezTo>
                  <a:pt x="1010" y="444"/>
                  <a:pt x="1010" y="444"/>
                  <a:pt x="1010" y="444"/>
                </a:cubicBezTo>
                <a:lnTo>
                  <a:pt x="1010" y="444"/>
                </a:lnTo>
                <a:lnTo>
                  <a:pt x="1009" y="444"/>
                </a:lnTo>
                <a:lnTo>
                  <a:pt x="1009" y="444"/>
                </a:lnTo>
                <a:cubicBezTo>
                  <a:pt x="1009" y="679"/>
                  <a:pt x="788" y="869"/>
                  <a:pt x="515" y="869"/>
                </a:cubicBezTo>
                <a:lnTo>
                  <a:pt x="515" y="869"/>
                </a:lnTo>
                <a:lnTo>
                  <a:pt x="515" y="869"/>
                </a:lnTo>
                <a:lnTo>
                  <a:pt x="515" y="869"/>
                </a:lnTo>
                <a:cubicBezTo>
                  <a:pt x="241" y="869"/>
                  <a:pt x="20" y="679"/>
                  <a:pt x="20" y="444"/>
                </a:cubicBezTo>
                <a:lnTo>
                  <a:pt x="20" y="444"/>
                </a:lnTo>
                <a:cubicBezTo>
                  <a:pt x="20" y="444"/>
                  <a:pt x="20" y="444"/>
                  <a:pt x="20" y="444"/>
                </a:cubicBezTo>
                <a:lnTo>
                  <a:pt x="20" y="445"/>
                </a:lnTo>
                <a:close/>
              </a:path>
            </a:pathLst>
          </a:custGeom>
          <a:noFill/>
          <a:ln w="25400" cap="flat">
            <a:solidFill>
              <a:srgbClr val="FF339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38" name="picture 6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966649" y="3927600"/>
            <a:ext cx="429848" cy="3646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464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42" name="picture 6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40700" y="0"/>
            <a:ext cx="1003300" cy="1073150"/>
          </a:xfrm>
          <a:prstGeom prst="rect">
            <a:avLst/>
          </a:prstGeom>
        </p:spPr>
      </p:pic>
      <p:sp>
        <p:nvSpPr>
          <p:cNvPr id="644" name="textbox 644"/>
          <p:cNvSpPr/>
          <p:nvPr/>
        </p:nvSpPr>
        <p:spPr>
          <a:xfrm>
            <a:off x="706996" y="85725"/>
            <a:ext cx="8258175" cy="3586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4000"/>
              </a:lnSpc>
            </a:pPr>
            <a:endParaRPr lang="en-US" altLang="en-US" sz="1000"/>
          </a:p>
          <a:p>
            <a:pPr algn="l" rtl="0" eaLnBrk="0">
              <a:lnSpc>
                <a:spcPct val="114000"/>
              </a:lnSpc>
            </a:pPr>
            <a:endParaRPr lang="en-US" altLang="en-US" sz="1000"/>
          </a:p>
          <a:p>
            <a:pPr algn="l" rtl="0" eaLnBrk="0">
              <a:lnSpc>
                <a:spcPct val="7000"/>
              </a:lnSpc>
            </a:pPr>
            <a:endParaRPr lang="en-US" altLang="en-US" sz="100"/>
          </a:p>
          <a:p>
            <a:pPr marL="365125" algn="l" rtl="0" eaLnBrk="0">
              <a:lnSpc>
                <a:spcPct val="77000"/>
              </a:lnSpc>
            </a:pPr>
            <a:r>
              <a:rPr sz="32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1.</a:t>
            </a:r>
            <a:r>
              <a:rPr sz="3200" b="1" kern="0" spc="2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Darwin </a:t>
            </a:r>
            <a:r>
              <a:rPr sz="3200" b="1" u="sng" kern="0" spc="-3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suspect</a:t>
            </a:r>
            <a:r>
              <a:rPr sz="3200" b="1" kern="0" spc="-3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ed                 </a:t>
            </a:r>
            <a:r>
              <a:rPr sz="3200" b="1" kern="0" spc="-40">
                <a:solidFill>
                  <a:srgbClr val="23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endParaRPr lang="en-US" altLang="en-US" sz="3200"/>
          </a:p>
          <a:p>
            <a:pPr marL="226695" algn="l" rtl="0" eaLnBrk="0">
              <a:lnSpc>
                <a:spcPts val="2365"/>
              </a:lnSpc>
              <a:spcBef>
                <a:spcPts val="1775"/>
              </a:spcBef>
            </a:pPr>
            <a:r>
              <a:rPr sz="32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that the fin</a:t>
            </a: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ches</a:t>
            </a:r>
            <a:r>
              <a:rPr sz="3200" b="1" kern="0" spc="2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had </a:t>
            </a:r>
            <a:r>
              <a:rPr sz="3200" b="1" kern="0" spc="-1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evolved from </a:t>
            </a:r>
            <a:r>
              <a:rPr sz="32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endParaRPr lang="en-US" altLang="en-US" sz="3200"/>
          </a:p>
          <a:p>
            <a:pPr marL="12700" algn="l" rtl="0" eaLnBrk="0">
              <a:lnSpc>
                <a:spcPts val="4515"/>
              </a:lnSpc>
            </a:pPr>
            <a:r>
              <a:rPr sz="3200" b="1" kern="0" spc="-1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common    ancestor.</a:t>
            </a:r>
            <a:endParaRPr lang="en-US" altLang="en-US" sz="3200"/>
          </a:p>
          <a:p>
            <a:pPr marL="230505" algn="l" rtl="0" eaLnBrk="0">
              <a:lnSpc>
                <a:spcPct val="80000"/>
              </a:lnSpc>
              <a:spcBef>
                <a:spcPts val="1440"/>
              </a:spcBef>
            </a:pPr>
            <a:r>
              <a:rPr sz="3200" b="1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2.</a:t>
            </a:r>
            <a:r>
              <a:rPr sz="3200" b="1" kern="0" spc="2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It</a:t>
            </a:r>
            <a:r>
              <a:rPr sz="3200" b="1" kern="0" spc="2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had  </a:t>
            </a:r>
            <a:r>
              <a:rPr sz="3200" b="1" kern="0" spc="-4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slowl  </a:t>
            </a:r>
            <a:r>
              <a:rPr sz="3200" b="1" kern="0" spc="-4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volved</a:t>
            </a:r>
            <a:r>
              <a:rPr sz="3200" b="1" kern="0" spc="23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4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into</a:t>
            </a:r>
            <a:r>
              <a:rPr sz="3200" b="1" kern="0" spc="220">
                <a:solidFill>
                  <a:srgbClr val="84FAB1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4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many</a:t>
            </a:r>
            <a:r>
              <a:rPr sz="3200" b="1" kern="0" spc="2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200" b="1" kern="0" spc="-4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new</a:t>
            </a:r>
            <a:endParaRPr lang="en-US" altLang="en-US" sz="3200"/>
          </a:p>
          <a:p>
            <a:pPr marL="2992120" algn="l" rtl="0" eaLnBrk="0">
              <a:lnSpc>
                <a:spcPct val="80000"/>
              </a:lnSpc>
              <a:spcBef>
                <a:spcPts val="770"/>
              </a:spcBef>
            </a:pPr>
            <a:r>
              <a:rPr sz="3200" b="1" kern="0" spc="-20">
                <a:solidFill>
                  <a:srgbClr val="FFFF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species.</a:t>
            </a:r>
            <a:endParaRPr lang="en-US" altLang="en-US" sz="3200"/>
          </a:p>
        </p:txBody>
      </p:sp>
      <p:pic>
        <p:nvPicPr>
          <p:cNvPr id="646" name="picture 6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06549" y="2855912"/>
            <a:ext cx="227212" cy="315456"/>
          </a:xfrm>
          <a:prstGeom prst="rect">
            <a:avLst/>
          </a:prstGeom>
        </p:spPr>
      </p:pic>
      <p:pic>
        <p:nvPicPr>
          <p:cNvPr id="648" name="picture 6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232871" y="98425"/>
            <a:ext cx="1712911" cy="1625746"/>
          </a:xfrm>
          <a:prstGeom prst="rect">
            <a:avLst/>
          </a:prstGeom>
        </p:spPr>
      </p:pic>
      <p:sp>
        <p:nvSpPr>
          <p:cNvPr id="650" name="rect"/>
          <p:cNvSpPr/>
          <p:nvPr/>
        </p:nvSpPr>
        <p:spPr>
          <a:xfrm>
            <a:off x="0" y="0"/>
            <a:ext cx="669925" cy="5143500"/>
          </a:xfrm>
          <a:prstGeom prst="rect">
            <a:avLst/>
          </a:prstGeom>
          <a:solidFill>
            <a:srgbClr val="433F40">
              <a:alpha val="39607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https://d.book118.com/775342000104011124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2">
      <vt:lpstr>Arial</vt:lpstr>
      <vt:lpstr>Calibri</vt:lpstr>
      <vt:lpstr>宋体</vt:lpstr>
      <vt:lpstr>Wingdings</vt:lpstr>
      <vt:lpstr>MS Gothic</vt:lpstr>
      <vt:lpstr>Microsoft JhengHei</vt:lpstr>
      <vt:lpstr>Times New Roman</vt:lpstr>
      <vt:lpstr>Cambria</vt:lpstr>
      <vt:lpstr>Trebuchet MS</vt:lpstr>
      <vt:lpstr>微软雅黑</vt:lpstr>
      <vt:lpstr>Bahnschrift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2024-09-28T11:56:59.483</cp:lastPrinted>
  <dcterms:created xsi:type="dcterms:W3CDTF">2024-09-28T03:56:59Z</dcterms:created>
  <dcterms:modified xsi:type="dcterms:W3CDTF">2024-09-28T03:57:01Z</dcterms:modified>
</cp:coreProperties>
</file>