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7FF26B-3049-40A7-B045-0B1F3A69F9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AE23CB-4A84-490C-9F35-9774D3EB12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EA5DDB-F131-4645-A43C-8E7CC0AA87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545CB0-667C-41FA-9357-85C3B5417A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1387B20-746E-4BAA-AD3C-6E7C58A7E9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77A4E78-50A6-47E8-A0CF-E0AE6D1618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26F5C61-F9EB-4F5F-A688-8EF8F71FD7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3E7411-67A9-4B37-BBC9-FD0C109F32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0E9864-8600-4C3B-96EA-4BAFBC715C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45303D-8563-42C6-A61D-355467BCB6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164232-2452-4168-9FBE-3521CBA668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5342001011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新闻媒体行业的品牌建设与推广策略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15506" y="4498554"/>
            <a:ext cx="2798081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15506" y="5229894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2024-01-22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品牌定位与形象塑造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内容创新与传播策略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社交媒体运营与互动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合作与资源整合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评估与持续改进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新闻媒体行业现状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当前，新闻媒体行业面临着数字化、社交化和移动化的转型挑战，传统媒体与新媒体的竞争日益激烈，用户对新闻内容的需求也呈现出多样化、个性化的特点。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新闻媒体行业趋势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未来，新闻媒体行业将继续向数字化、智能化方向发展，新闻内容生产与传播将更加注重个性化、互动性和时效性，跨界融合与合作将成为行业发展的重要趋势。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新闻媒体行业现状及趋势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塑造品牌形象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品牌建设与推广有助于塑造新闻媒体机构的独特品牌形象，展示其专业、权威、创新等特质，从而与用户建立情感连接，提高用户忠诚度。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提升品牌知名度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通过品牌建设与推广，可以提高新闻媒体机构的知名度，增强用户对品牌的认知度和信任度，进而吸引更多的用户关注和订阅。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促进业务发展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品牌建设与推广不仅可以提升新闻媒体机构的社会影响力，还可以为其带来更多的商业合作机会和广告收入，推动业务持续发展。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476" r="12476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5167" r="51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8750" r="1875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品牌建设与推广的重要性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品牌定位与形象塑造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2943" b="2294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4398" b="439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明确品牌定位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确定目标受众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新闻媒体需要明确其报道的受众群体，包括年龄、性别、地域、职业等方面的特征，以便更好地满足他们的需求。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分析竞争对手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了解竞争对手的品牌定位、报道风格、受众群体等，以便找到自己的差异化竞争优势。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确定品牌核心价值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新闻媒体的品牌核心价值应与其报道内容、风格、受众群体等紧密相关，例如专业性、客观性、时效性、深度等。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包括标志、字体、色彩等视觉元素，应简洁明了、易于识别，同时体现品牌的核心价值和特点。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设计独特视觉识别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新闻媒体的报道风格应与其品牌定位一致，例如可以采用幽默诙谐、严肃客观、深度分析等不同的风格，以吸引不同类型的受众。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打造个性化报道风格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新闻媒体的团队形象是其品牌形象的重要组成部分，应注重团队成员的专业素养、职业道德等方面的塑造。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塑造专业团队形象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24" b="24"/>
          <a:stretch>
            <a:fillRect/>
          </a:stretch>
        </p:blipFill>
        <p:spPr>
          <a:xfrm>
            <a:off x="7676035" y="2524949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塑造独特品牌形象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新闻媒体作为社会舆论的引导者，应积极倡导社会正能量，传播正面价值观，树立良好的社会形象。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393" b="239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倡导社会正能量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新闻媒体应关注社会热点问题，及时、客观、深入地报道相关事件，为受众提供全面的信息和分析。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关注社会热点问题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2292" b="2292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24" b="2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新闻媒体应承担相应的社会责任，关注弱势群体、促进社会公正、推动社会进步等，以体现其品牌价值观。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承担社会责任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传达品牌价值观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内容创新与传播策略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读者互动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通过读者来信、问卷调查等方式，了解读者需求，改进报道内容。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深度报道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关注社会热点、重大事件，进行深入调查和报道，提供独家、权威的信息和观点。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专栏作家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邀请知名作家、专家撰写专栏文章，提升内容品质和影响力。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高质量内容创作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125" b="312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文字报道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包括消息、通讯、评论等多种形式，满足读者不同需求。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图片新闻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运用摄影技术，捕捉生动、形象的瞬间，增强视觉冲击力。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视频报道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运用现代多媒体技术，制作短视频、直播等，提供更加直观、生动的新闻体验。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多元化内容形式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3167" r="1316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目标受众分析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社交媒体传播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合作与联盟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数据监测与优化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精准传播策略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深入研究目标受众的特点和需求，制定个性化的传播策略。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与其他媒体、机构建立合作关系，共享资源，提高传播效果。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利用微博、微信、抖音等社交媒体平台，扩大新闻传播范围，提高品牌知名度。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运用数据分析工具，实时监测传播效果，及时调整策略，提高传播效率。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https://d.book118.com/775342001011011110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2024-09-15T03:34:59.202</cp:lastPrinted>
  <dcterms:created xsi:type="dcterms:W3CDTF">2024-09-14T19:34:59Z</dcterms:created>
  <dcterms:modified xsi:type="dcterms:W3CDTF">2024-09-14T19:35:01Z</dcterms:modified>
</cp:coreProperties>
</file>