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A1610-AC23-4AFE-9461-8524B69FB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E901E-1D32-4591-9B77-FC9FF810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D1D23-B0D7-4679-B7C5-8617567C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07EC4-18B0-4A6F-B630-BBE15F15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F2129-B321-414B-9417-D7907531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8F233-A0B9-4B81-A353-1EDC2713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4AF12C-D8A2-4359-92B1-7DDF8D7B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181F9-36FE-477D-AD23-E4B140D3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66B2D-FE81-4FE3-B0DE-98FD04C3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A5016-592D-4525-BB18-5179D332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28FB6-17D9-4282-AAFE-F87B0F41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42024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小学生的网络安全守护家庭教育重点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家庭网络安全环境建设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识别与防范网络陷阱和诈骗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保护个人隐私和信息安全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合理利用网络资源促进学习进步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总结：构建全方位小学生网络安全保障体系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网络安全基本概念与重要性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网络安全是指通过采取各种技术和管理措施，保护计算机网络系统免受未经授权的访问、攻击、破坏或篡改，确保网络系统的机密性、完整性和可用性。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在信息化时代，网络已经成为人们获取信息、交流思想、学习娱乐的重要平台，网络安全不仅关系到个人信息安全和财产安全，还关系到国家安全和社会稳定。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781" b="127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小学生面临网络风险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小学生由于缺乏社会经验和辨别能力，容易成为网络诈骗的受害者，如虚假购物、网络兼职等。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网络上存在大量不适合小学生接触的不良信息，如暴力、色情、赌博等，这些信息会对小学生的身心健康造成严重影响。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网络欺凌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小学生在网络上可能会受到言语攻击、恶意举报等网络欺凌行为，导致心理受创。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家庭是孩子成长的第一课堂，家长应该从小培养孩子的网络安全意识，让孩子了解网络安全的重要性和风险。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833" r="8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指导安全行为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家长应该指导孩子在网络上如何保护自己的隐私和安全，如不轻易透露个人信息、不随意点击陌生链接等。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监控和引导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家长应该对孩子的网络行为进行适当的监控和引导，确保孩子在网络上的行为符合社会规范和法律法规。同时，家长也应该与孩子建立信任关系，让孩子在遇到网络问题时能够及时向家长求助。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家庭教育在网络安全中作用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家庭网络安全环境建设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定期更新路由器固件，修改默认用户名和密码，启用防火墙功能，防止未经授权的访问。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设备密码策略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确保所有家庭网络设备（如电脑、平板、手机等）都设置了强密码，并定期更换。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安装可靠的杀毒软件和防火墙，定期更新病毒库，以防范恶意软件和网络攻击。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家庭网络设备安全设置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与孩子协商制定合理的上网时间表，避免过度沉迷网络。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上网时间管理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使用家长控制功能，限制孩子访问不适宜的网站和应用。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浏览内容监督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保持与孩子的沟通，了解他们在网上的活动和兴趣，引导他们正确使用网络。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家长监管与引导策略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教育孩子不在网上透露个人信息，如家庭地址、电话号码、学校名称等。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不泄露个人信息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教会孩子识别网络上的风险，如不点击可疑链接，不下载未知来源的文件等。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教育孩子遵守网络礼仪，不发表攻击性或侮辱性的言论，尊重他人的隐私和权益。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文明上网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培养孩子良好上网习惯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识别与防范网络陷阱和诈骗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网络游戏陷阱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利用网络游戏吸引小学生沉迷其中，诱导其进行充值消费或泄露个人信息。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虚假信息陷阱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通过发布虚假信息诱导小学生点击链接或下载恶意软件，从而窃取个人信息或造成经济损失。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社交陷阱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在社交媒体上冒充熟人或公众人物，骗取小学生的信任，进而实施诈骗或传播不良信息。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" r="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常见网络陷阱类型及特点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教育孩子对网络信息保持怀疑态度，学会辨别真伪信息。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向孩子普及网络安全知识，让其了解网络陷阱的危害和防范措施。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提升信息素养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指导孩子正确使用网络工具，提高其信息获取、处理和传播的能力。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提高孩子识别能力方法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https://d.book118.com/775342024200011102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2024-09-11T11:41:33.329</cp:lastPrinted>
  <dcterms:created xsi:type="dcterms:W3CDTF">2024-09-11T03:41:33Z</dcterms:created>
  <dcterms:modified xsi:type="dcterms:W3CDTF">2024-09-11T03:41:35Z</dcterms:modified>
</cp:coreProperties>
</file>