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6EDBD-46D8-490B-B26A-74FC5A0C1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DCFFA-1A74-45F0-B14D-7953A04AE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D3F28-C68D-4EAC-906F-A1FE38826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5F9A0-5077-415A-A532-498D6AF5F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215BA-3FC9-467C-A195-42827130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7C1B79-7034-4258-9102-E446FC37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E0B180-2660-4713-A5D0-D0935D219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3FD66-797F-4A26-AEBB-AAF63FEC7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54B54-9B32-4674-85B3-D8D4F2A0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47924-8C0E-4C3A-A41F-27059EF54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08ED7-593C-44C9-BBA1-0C1ECF02E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342213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管理新思维-北京护理学会继续教育培训班课件\n## 1.护理管理新思维的理念与实践\n### 1.1护理管理新思维的理念及其重要性\n### 1.2护理管理新思维的实践案例分析\n### 1.3护理管理新思维在未来的发展趋势\n## 2.护理团队建设与管理\n### 2.1护理团队建设的策略与方法\n### 2.2护理团队管理的技巧与经验\n### 2.3护理团队建设与管理中的挑战与应对\n## 3.护理质量管理与持续改进\n### 3.1护理质量管理的关键环节与措施\n### 3.2护理持续改进的方法与技巧\n### 3.3护理质量管理与持续改进的实践案例\n## 4.护理安全与风险管理\n### 4.1护理安全管理的理念与措施\n### 4.2护理风险管理的策略与方法\n### 4.3护理安全与风险管理的实践案例\n## 5.护理信息化与智慧护理\n### 5.1护理信息化的意义与价值\n### 5.2智慧护理的理念与实践\n### 5.3护理信息化与智慧护理的未来展望\n## 6.护理教育与培训\n### 6.1护理教育的理念与方法\n### 6.2护理培训的策略与技巧\n### 6.3护理教育与培训的实践案例\n## 7.护理科研与创新\n### 7.1护理科研的意义与价值\n### 7.2护理科研的方法与技巧\n### 7.3护理科研与创新的实践案例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护理管理新思维-北京护理学会继续教育培训班课件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护理管理新思维的理念与实践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护理管理新思维的理念及其重要性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5" name="组合 2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6" name="组合 21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护理管理新思维的理念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患者为中心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，关注患者需求和满意度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，提升护理服务质量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1" name="组合 22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护理管理新思维的重要性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专业成长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，提高护理队伍整体素质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，降低护理不良事件发生率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，提高护理管理效率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组合 22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8" name="组合 22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案例一：以患者为中心的护理模式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患者需求评估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多学科协作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，持续改进护理服务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3" name="组合 23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案例二：团队协作的护理项目管理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护理项目团队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，明确各成员职责和任务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项目管理方法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，确保护理项目按时完成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团队绩效评估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，激励团队成员积极参与</a:t>
                </a:r>
                <a:endParaRPr/>
              </a:p>
            </p:txBody>
          </p:sp>
          <p:pic>
            <p:nvPicPr>
              <p:cNvPr id="2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组合 23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案例三：持续改进的护理质量管控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护理质量管理体系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，明确质量管控标准和流程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数据驱动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，实时监测和分析护理质量数据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，持续提升护理服务质量</a:t>
                </a:r>
                <a:endParaRPr/>
              </a:p>
            </p:txBody>
          </p:sp>
          <p:pic>
            <p:nvPicPr>
              <p:cNvPr id="2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护理管理新思维的实践案例分析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护理管理新思维的发展方向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，满足患者多样化需求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，促进护理学科发展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护理管理新思维的发展策略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护理人才培养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，提高护理队伍整体素质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先进管理理念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，优化护理管理流程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，推动护理学科发展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护理管理新思维在未来的发展趋势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护理团队建设与管理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护理团队建设的策略</a:t>
                </a:r>
                <a:endParaRPr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，促进团队成员间的交流与合作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团队成员成长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，提供培训和发展机会</a:t>
                </a:r>
                <a:endParaRPr/>
              </a:p>
            </p:txBody>
          </p:sp>
          <p:sp>
            <p:nvSpPr>
              <p:cNvPr id="27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护理团队建设的方法</a:t>
                </a:r>
                <a:endParaRPr/>
              </a:p>
            </p:txBody>
          </p:sp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，提高团队执行力和创新能力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，增进团队成员间的了解和信任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，激发团队成员的工作积极性和创造力</a:t>
                </a:r>
                <a:endParaRPr/>
              </a:p>
            </p:txBody>
          </p:sp>
          <p:sp>
            <p:nvSpPr>
              <p:cNvPr id="27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护理团队建设的策略与方法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护理团队管理的技巧与经验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5" name="组合 28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6" name="组合 28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护理团队管理的技巧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分配资源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，确保团队工作顺利进行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，提高团队协作效率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，避免团队工作延误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1" name="组合 29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护理团队管理的经验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以人为本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，关注团队成员的需求和感受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，充分发挥团队成员的优势和专长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，不断提升团队工作质量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护理团队建设与管理中的挑战与应对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8" name="组合 2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9" name="组合 2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护理团队建设与管理中的挑战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人员流动性大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，影响团队稳定性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工作任务繁重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，导致团队成员压力增大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团队协作不足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，影响团队工作效率</a:t>
                </a:r>
                <a:endParaRPr/>
              </a:p>
            </p:txBody>
          </p:sp>
          <p:pic>
            <p:nvPicPr>
              <p:cNvPr id="3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4" name="组合 3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人员培训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，提高团队成员的专业素养和凝聚力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工作流程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，减轻团队成员的工作负担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，提高团队工作效率和创造力</a:t>
                </a:r>
                <a:endParaRPr/>
              </a:p>
            </p:txBody>
          </p:sp>
          <p:pic>
            <p:nvPicPr>
              <p:cNvPr id="3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护理质量管理与持续改进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护理质量管理的关键环节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制定质量标准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，明确护理服务质量要求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，确保护理服务符合质量标准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进行质量改进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，持续提升护理服务质量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护理质量管理的措施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质量管理体系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，明确质量管理职责和任务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数据驱动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，实时监测和分析护理质量数据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，持续提升护理服务质量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护理质量管理的关键环节与措施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，发现护理服务中的问题和不足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，找出问题产生的根本原因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措施制定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，制定针对性的改进措施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效果评价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，评估改进措施的实施效果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护理持续改进的技巧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，形成闭环的改进流程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数据驱动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，利用数据支持改进决策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，积极探索新的改进方法和手段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护理持续改进的方法与技巧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https://d.book118.com/775342213300011110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护理管理新思维-北京护理学会继续教育培训班课件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2024-09-16T04:21:55.173</cp:lastPrinted>
  <dcterms:created xsi:type="dcterms:W3CDTF">2024-09-15T20:21:55Z</dcterms:created>
  <dcterms:modified xsi:type="dcterms:W3CDTF">2024-09-15T20:21:57Z</dcterms:modified>
</cp:coreProperties>
</file>