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B01E12-A2E3-470D-B14C-91CCD401B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BF8222-9B4F-49D5-8063-59D5DAA20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4ED619-3097-4574-AF21-3939A4646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877F7-39C1-4DD3-9A22-116495EEB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5C2785-36C3-4A0C-B9F9-6FA065544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13A94E-3BEE-472D-9A16-73D778751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2C3E85-0766-481F-B0F8-FA394BCCD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895FDA-45C5-49A6-B145-F130DE6E3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09718F-133B-407D-BE1D-0852F963A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5A2923-7D50-4133-98A4-2C642CD46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43038-8B5A-4499-AA0E-043F2B97C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43343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现代鸟巢全监护培训\n## 1.鸟巢全监护培训概述及重要性\n### 1.1鸟巢全监护培训的定义与目的\n### 1.2鸟巢全监护培训的重要性及意义\n### 1.3鸟巢全监护培训的发展历程\n## 2.鸟巢全监护培训的内容与方法\n### 2.1鸟巢全监护培训的基本内容\n### 2.2鸟巢全监护培训的实践方法\n### 2.3鸟巢全监护培训的教学评估\n## 3.鸟巢全监护培训的组织与管理\n### 3.1鸟巢全监护培训的组织架构\n### 3.2鸟巢全监护培训的计划与实施\n### 3.3鸟巢全监护培训的质量监控与改进\n## 4.鸟巢全监护培训的效果与影响\n### 4.1鸟巢全监护培训的效果评估\n### 4.2鸟巢全监护培训对护理人员的影响\n### 4.3鸟巢全监护培训对社会的影响\n## 5.鸟巢全监护培训的未来展望与挑战\n### 5.1鸟巢全监护培训的发展趋势\n### 5.2鸟巢全监护培训面临的挑战与机遇\n### 5.3提高鸟巢全监护培训效果的策略建议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现代鸟巢全监护培训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鸟巢全监护培训概述及重要性</a:t>
            </a:r>
            <a:endParaRPr/>
          </a:p>
        </p:txBody>
      </p:sp>
      <p:sp>
        <p:nvSpPr>
          <p:cNvPr id="10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鸟巢全监护培训是指针对新生儿及其家庭的全监护培训课程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旨在提高护理人员对新生儿护理的知识和技能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促进新生儿家庭的自我护理能力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降低新生儿疾病发生率和死亡率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鸟巢全监护培训的核心内容包括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新生儿生理特点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护理技能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应急处理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家庭护理指导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生理特点：新生儿生理发育特点、生长发育评估等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护理技能：新生儿喂养、换尿布、沐浴、安抚等日常护理技能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应急处理：新生儿窒息、发热、腹泻等常见疾病的应急处理方法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家庭护理指导：新生儿家庭环境创设、家庭护理注意事项等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鸟巢全监护培训的目的在于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提高护理质量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促进新生儿健康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减少家庭负担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提高家庭幸福感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提高护理质量：通过专业培训，使护理人员具备更专业的护理技能，提高护理质量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促进新生儿健康：专业的护理知识和技能有助于新生儿的健康成长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减少家庭负担：提高家庭自我护理能力，减轻家庭照顾新生儿的负担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提高家庭幸福感：专业的护理指导有助于家庭更好地照顾新生儿，提高家庭幸福感</a:t>
            </a:r>
            <a:endParaRPr/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鸟巢全监护培训的定义与目的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4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4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鸟巢全监护培训对于护理人员具有重要意义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专业知识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技能水平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爱心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团队协作能力</a:t>
                </a:r>
                <a:endParaRPr/>
              </a:p>
            </p:txBody>
          </p:sp>
          <p:pic>
            <p:nvPicPr>
              <p:cNvPr id="1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4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4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鸟巢全监护培训对于新生儿家庭具有重要意义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专业护理知识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，保障新生儿健康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减轻家庭照顾新生儿的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，提高家庭幸福感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培养家庭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自我护理能力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，降低新生儿疾病发生率</a:t>
                </a:r>
                <a:endParaRPr/>
              </a:p>
            </p:txBody>
          </p:sp>
          <p:pic>
            <p:nvPicPr>
              <p:cNvPr id="15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5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5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鸟巢全监护培训对于社会具有重要意义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人口素质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，促进社会和谐发展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新生儿疾病发生率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死亡率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，提高公共卫生水平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医患关系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，提高医疗服务水平</a:t>
                </a:r>
                <a:endParaRPr/>
              </a:p>
            </p:txBody>
          </p:sp>
          <p:pic>
            <p:nvPicPr>
              <p:cNvPr id="15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鸟巢全监护培训的重要性及意义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鸟巢全监护培训起源于20世纪80年代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随着新生儿医学的发展，护理人员对新生儿护理的需求不断增加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鸟巢全监护培训作为一种全新的培训模式应运而生，旨在提高护理人员对新生儿护理的知识和技能</a:t>
                </a:r>
                <a:endParaRPr/>
              </a:p>
            </p:txBody>
          </p:sp>
          <p:pic>
            <p:nvPicPr>
              <p:cNvPr id="1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21世纪初，鸟巢全监护培训在全球范围内得到推广和应用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各国纷纷开展鸟巢全监护培训课程，提高护理人员对新生儿护理的知识和技能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鸟巢全监护培训逐渐成为新生儿护理领域的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重要培训模式</a:t>
                </a:r>
                <a:endParaRPr/>
              </a:p>
            </p:txBody>
          </p:sp>
          <p:pic>
            <p:nvPicPr>
              <p:cNvPr id="17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近年来，鸟巢全监护培训不断发展和完善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培训内容更加丰富，涵盖了新生儿护理的各个方面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培训方式更加多样，包括线上培训、线下培训、实践操作等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培训效果更加显著，得到了护理人员和家庭的广泛认可和好评</a:t>
                </a:r>
                <a:endParaRPr/>
              </a:p>
            </p:txBody>
          </p:sp>
          <p:pic>
            <p:nvPicPr>
              <p:cNvPr id="17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鸟巢全监护培训的发展历程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鸟巢全监护培训的内容与方法</a:t>
            </a:r>
            <a:endParaRPr/>
          </a:p>
        </p:txBody>
      </p:sp>
      <p:sp>
        <p:nvSpPr>
          <p:cNvPr id="17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新生儿生理特点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：介绍新生儿的生理发育特点、生长发育评估等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生理发育特点：包括新生儿的生理结构、生理功能等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生长发育评估：包括新生儿生长发育的指标、评估方法等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护理技能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：培训新生儿喂养、换尿布、沐浴、安抚等日常护理技能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喂养：包括母乳喂养、人工喂养的方法和注意事项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换尿布：包括换尿布的方法、频率和注意事项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沐浴：包括新生儿沐浴的方法、频率和注意事项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安抚：包括新生儿安抚的方法、技巧和注意事项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应急处理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：培训新生儿窒息、发热、腹泻等常见疾病的应急处理方法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窒息：包括新生儿窒息的识别、急救措施和预防方法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发热：包括新生儿发热的识别、处理方法和预防措施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腹泻：包括新生儿腹泻的识别、处理方法和预防措施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家庭护理指导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：提供新生儿家庭环境创设、家庭护理注意事项等指导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家庭环境创设：包括新生儿家庭环境的布置、清洁和消毒等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家庭护理注意事项：包括新生儿护理的要点、注意事项和应急处理等</a:t>
            </a:r>
            <a:endParaRPr/>
          </a:p>
        </p:txBody>
      </p: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鸟巢全监护培训的基本内容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理论教学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：通过讲座、研讨、案例分析等形式，使护理人员掌握鸟巢全监护培训的基本理论和知识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讲座：邀请专家进行专题讲座，介绍鸟巢全监护培训的基本理论、知识和技能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研讨：组织护理人员进行研讨，分享鸟巢全监护培训的经验和心得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案例分析：分析新生儿护理的实际案例，提高护理人员的临床思维和判断能力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实践操作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：通过模拟操作、临床实习等形式，使护理人员掌握鸟巢全监护培训的实践技能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模拟操作：在模拟环境中进行新生儿护理的实践操作，提高护理人员的操作技能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临床实习：在临床环境中进行新生儿护理的实习，提高护理人员的临床实践能力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远程教育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：通过网络平台、手机APP等形式，使护理人员随时随地进行鸟巢全监护培训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网络平台：提供鸟巢全监护培训的视频教程、课件等资源，方便护理人员自主学习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手机APP：开发鸟巢全监护培训的APP，方便护理人员在手机上进行学习和实践操作</a:t>
            </a:r>
            <a:endParaRPr/>
          </a:p>
        </p:txBody>
      </p: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鸟巢全监护培训的实践方法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88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理论知识评估：通过考试、问卷调查等形式，评估护理人员对鸟巢全监护培训理论知识的掌握程度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考试：设置鸟巢全监护培训的理论知识考试，检验护理人员对理论知识的掌握程度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问卷调查：开展鸟巢全监护培训的理论知识问卷调查，了解护理人员对理论知识的理解和应用情况</a:t>
                </a:r>
                <a:endParaRPr/>
              </a:p>
            </p:txBody>
          </p:sp>
        </p:grpSp>
        <p:grpSp>
          <p:nvGrpSpPr>
            <p:cNvPr id="19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9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实践技能评估：通过操作考核、临床考核等形式，评估护理人员对鸟巢全监护培训实践技能的掌握程度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操作考核：设置鸟巢全监护培训的实践操作考核，检验护理人员对实践技能的掌握程度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临床考核：在临床环境中进行新生儿护理的考核，了解护理人员对实践技能的应用情况</a:t>
                </a:r>
                <a:endParaRPr/>
              </a:p>
            </p:txBody>
          </p:sp>
        </p:grpSp>
        <p:grpSp>
          <p:nvGrpSpPr>
            <p:cNvPr id="194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9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教学效果评估：通过培训前后对比、满意度调查等形式，评估鸟巢全监护培训的教学效果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培训前后对比：对比护理人员在培训前后的知识、技能水平，评估培训效果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满意度调查：开展鸟巢全监护培训的满意度调查，了解护理人员对培训内容、方法、教师等方面的满意度</a:t>
                </a:r>
                <a:endParaRPr/>
              </a:p>
            </p:txBody>
          </p: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鸟巢全监护培训的教学评估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鸟巢全监护培训的组织与管理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2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管理机构：负责鸟巢全监护培训的组织、协调和管理工作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制定培训计划、目标和内容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组织培训活动的开展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监督和评估培训效果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培训实施机构：负责鸟巢全监护培训的具体实施工作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提供培训资源和支持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组织护理人员进行培训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收集培训反馈和建议</a:t>
                </a:r>
                <a:endParaRPr/>
              </a:p>
            </p:txBody>
          </p:sp>
        </p:grpSp>
        <p:grpSp>
          <p:nvGrpSpPr>
            <p:cNvPr id="18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师资队伍：负责鸟巢全监护培训的教学和指导工作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具备丰富的新生儿护理知识和实践经验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负责培训课程的讲解和实践操作的指导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收集培训反馈和建议，不断提高教学质量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鸟巢全监护培训的组织架构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https://d.book118.com/775343343003011114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现代鸟巢全监护培训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2024-09-20T23:13:10.264</cp:lastPrinted>
  <dcterms:created xsi:type="dcterms:W3CDTF">2024-09-20T15:13:10Z</dcterms:created>
  <dcterms:modified xsi:type="dcterms:W3CDTF">2024-09-20T15:13:12Z</dcterms:modified>
</cp:coreProperties>
</file>