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F8096-AB0B-4A1B-A241-12891347C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CD615-C6DB-411F-B979-BD9C36F0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EC983-048B-4B03-9799-EC07C9D31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BA1FC-735F-49EB-8EAF-C8BD1F555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7E013-E4F3-4598-BAB9-7EB34453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DC8CB-3F78-4193-9805-0ED89091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94386-E78B-4719-8014-C35C713DA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420F6-7283-4F1C-865A-0E262716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385EB-031C-4918-B40E-E12B675E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20D7B-D5A5-4F52-A932-6C403F1CB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5B56D-5EC6-4019-AC16-DD13A5630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4422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头部外伤的护理\n## 1.头部外伤的定义与分类\n### 1.1头部外伤的定义及其成因\n### 1.2头部外伤的分类及严重程度\n### 1.3头部外伤的临床症状与诊断\n## 2.头部外伤的急救措施\n### 2.1头部外伤现场急救的重要性\n### 2.2头部外伤急救的基本步骤与方法\n### 2.3头部外伤急救的注意事项\n## 3.头部外伤的护理原则与方法\n### 3.1头部外伤护理的基本原则\n### 3.2头部外伤的观察与评估\n### 3.3头部外伤的护理措施与实施\n## 4.头部外伤患者的心理护理\n### 4.1头部外伤患者心理压力的来源\n### 4.2头部外伤患者的心理护理策略\n### 4.3头部外伤患者心理护理的效果评估\n## 5.头部外伤的康复护理\n### 5.1头部外伤康复护理的重要性\n### 5.2头部外伤康复护理的方法与措施\n### 5.3头部外伤康复护理的效果评估与调整\n## 6.头部外伤护理的案例分析\n### 6.1典型头部外伤案例的概述与分析\n### 6.2头部外伤护理案例的实施与评估\n### 6.3头部外伤护理案例的总结与启示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头部外伤的护理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头部外伤的定义与分类</a:t>
            </a:r>
            <a:endParaRPr/>
          </a:p>
        </p:txBody>
      </p:sp>
      <p:sp>
        <p:nvSpPr>
          <p:cNvPr id="5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5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头部外伤是指头部受到外力作用而导致的损伤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交通事故、跌倒、坠落、撞击等意外事件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运动损伤、打架、暴力事件等人为因素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工业生产、建筑施工等职业性因素</a:t>
                </a:r>
                <a:endParaRPr/>
              </a:p>
            </p:txBody>
          </p:sp>
        </p:grpSp>
        <p:grpSp>
          <p:nvGrpSpPr>
            <p:cNvPr id="9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头部外伤的成因复杂多样，涉及日常生活、工作环境等多个方面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预防头部外伤的关键是提高安全意识，遵守交通规则，加强个人防护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针对不同原因导致的头部外伤，采取相应的急救和护理措施</a:t>
                </a:r>
                <a:endParaRPr/>
              </a:p>
            </p:txBody>
          </p:sp>
        </p:grpSp>
      </p:grp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头部外伤的定义及其成因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头部外伤根据损伤部位和程度可以分为轻度、中度和重度</a:t>
                </a:r>
                <a:endParaRPr/>
              </a:p>
            </p:txBody>
          </p:sp>
          <p:sp>
            <p:nvSpPr>
              <p:cNvPr id="1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轻度头部外伤：如头皮擦伤、轻度裂伤、轻度脑震荡等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中度头部外伤：如头皮血肿、颅骨骨折、中度脑震荡等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重度头部外伤：如颅内出血、脑挫裂伤、严重颅骨骨折等</a:t>
                </a:r>
                <a:endParaRPr/>
              </a:p>
            </p:txBody>
          </p:sp>
          <p:sp>
            <p:nvSpPr>
              <p:cNvPr id="1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头部外伤的严重程度影响患者的治疗效果和康复过程</a:t>
                </a:r>
                <a:endParaRPr/>
              </a:p>
            </p:txBody>
          </p:sp>
          <p:sp>
            <p:nvSpPr>
              <p:cNvPr id="1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轻度头部外伤通常无需特殊治疗，观察和对症处理即可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中度头部外伤需要密切观察病情，积极治疗并发症和预防感染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重度头部外伤往往需要手术治疗，术后护理和康复训练至关重要</a:t>
                </a:r>
                <a:endParaRPr/>
              </a:p>
            </p:txBody>
          </p:sp>
          <p:sp>
            <p:nvSpPr>
              <p:cNvPr id="1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头部外伤的分类及严重程度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头部外伤的症状因损伤部位和程度而异</a:t>
                </a:r>
                <a:endParaRPr/>
              </a:p>
            </p:txBody>
          </p:sp>
          <p:sp>
            <p:nvSpPr>
              <p:cNvPr id="1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头痛、头晕、恶心、呕吐等神经系统症状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局部红肿、疼痛、出血、血肿等皮肤损伤症状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视力下降、听力下降、口角歪斜等颅神经损伤症状</a:t>
                </a:r>
                <a:endParaRPr/>
              </a:p>
            </p:txBody>
          </p:sp>
          <p:sp>
            <p:nvSpPr>
              <p:cNvPr id="1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头部外伤的诊断主要依靠病史、体格检查和辅助检查</a:t>
                </a:r>
                <a:endParaRPr/>
              </a:p>
            </p:txBody>
          </p:sp>
          <p:sp>
            <p:nvSpPr>
              <p:cNvPr id="1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病史：了解受伤经过、症状出现的时间和顺序等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体格检查：检查头皮、颅骨、眼、耳、鼻、口腔等部位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辅助检查：如X光、CT、MRI等影像学检查，以了解颅内损伤情况</a:t>
                </a:r>
                <a:endParaRPr/>
              </a:p>
            </p:txBody>
          </p:sp>
          <p:sp>
            <p:nvSpPr>
              <p:cNvPr id="1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头部外伤的临床症状与诊断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头部外伤的急救措施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4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头部外伤现场急救的重要性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头部外伤现场急救是挽救患者生命、减轻伤情的关键环节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快速评估患者的意识状态、呼吸、脉搏等生命体征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立即采取有效的急救措施，如心肺复苏、止血、包扎等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尽快转送至医院进一步治疗，避免延误病情</a:t>
            </a:r>
            <a:endParaRPr/>
          </a:p>
        </p:txBody>
      </p:sp>
      <p:cxnSp>
        <p:nvCxnSpPr>
          <p:cNvPr id="14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头部外伤急救的基本步骤与方法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头部外伤急救的基本步骤包括：评估伤情、保持呼吸通畅、止血、包扎、固定骨折、搬运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评估伤情：观察患者的神志、呼吸、脉搏等生命体征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保持呼吸通畅：清除口腔异物，保持头颈平直，避免舌根后坠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止血：对于头皮出血，用干净的纱布或衣物直接加压止血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包扎：用无菌纱布或创可贴包扎伤口，避免感染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固定骨折：对于颅骨骨折，用夹板或纱布固定，避免骨折加重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搬运：保持患者头部和颈部的稳定，避免颠簸，尽快转送至医院</a:t>
            </a:r>
            <a:endParaRPr/>
          </a:p>
        </p:txBody>
      </p:sp>
      <p:cxnSp>
        <p:nvCxnSpPr>
          <p:cNvPr id="15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头部外伤急救的注意事项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头部外伤急救时应注意以下几点：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保持冷静，迅速评估伤情，采取合适的急救措施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注意患者的呼吸、脉搏等生命体征，随时准备心肺复苏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对于昏迷患者，应使其平卧，头偏向一侧，避免呕吐物误吸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头部外伤患者不宜进食，以免误吸导致窒息</a:t>
            </a:r>
            <a:endParaRPr/>
          </a:p>
        </p:txBody>
      </p:sp>
      <p:pic>
        <p:nvPicPr>
          <p:cNvPr id="15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头部外伤的护理原则与方法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头部外伤护理的基本原则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头部外伤护理的基本原则包括：密切观察病情、预防并发症、加强营养支持、心理护理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密切观察病情：监测患者的意识状态、生命体征、瞳孔变化等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预防并发症：如颅内感染、压疮、深静脉血栓等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加强营养支持：根据患者的病情和消化能力，给予合理的营养补充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心理护理：关心患者的需求，帮助其建立信心，尽快康复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头部外伤的观察与评估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头部外伤的观察与评估包括：意识状态、生命体征、瞳孔变化、头痛、呕吐、肢体活动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意识状态：观察患者是否清醒、嗜睡、烦躁、昏迷等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生命体征：监测患者的呼吸、脉搏、血压、体温等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瞳孔变化：观察患者的瞳孔大小、形状、对光反射等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头痛：评估头痛的程度、持续时间、是否加重等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呕吐：观察患者是否有呕吐、呕吐物的性质和量等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肢体活动：检查患者的肢体肌力、感觉、协调能力等</a:t>
            </a:r>
            <a:endParaRPr/>
          </a:p>
        </p:txBody>
      </p:sp>
      <p:pic>
        <p:nvPicPr>
          <p:cNvPr id="1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头部外伤的护理措施与实施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头部外伤的护理措施包括：休息、饮食、清洁、用药、康复训练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休息：保证患者充足的休息，避免剧烈活动和情绪波动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饮食：给予高蛋白、高维生素、易消化的饮食，避免辛辣刺激性食物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清洁：保持患者头皮和伤口的清洁，避免感染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用药：按照医嘱给予患者抗感染、止血、止痛等药物治疗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康复训练：根据患者的病情和康复计划，进行康复训练，如言语、认知、运动等</a:t>
            </a:r>
            <a:endParaRPr/>
          </a:p>
        </p:txBody>
      </p:sp>
      <p:cxnSp>
        <p:nvCxnSpPr>
          <p:cNvPr id="2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https://d.book118.com/775344222321011111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头部外伤的护理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2024-09-17T21:17:08.411</cp:lastPrinted>
  <dcterms:created xsi:type="dcterms:W3CDTF">2024-09-17T13:17:08Z</dcterms:created>
  <dcterms:modified xsi:type="dcterms:W3CDTF">2024-09-17T13:17:10Z</dcterms:modified>
</cp:coreProperties>
</file>