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89887-8B29-4CEF-A16A-A828926C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8B5B4-6F04-4B70-83F5-D8AB0C3A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5D464-256A-4A6E-8F46-C0A410945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C0193-E0B9-46DE-B7AF-0B45EA194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16DCE5-601E-40BE-B30C-9A51C5FF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ED322-5825-4799-A1E6-2636A22F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6EC23-57B2-46E0-9B6C-1B4A2301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E6A9A-42D5-44CA-B909-102F08CA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C82DC-A8A5-4C02-83E1-EF600B7D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2F1BD-C24C-4911-952D-283CFB11D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C07DF-5FED-42C2-90DC-340F01444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02131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销售策略与市场拓展培训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定价策略与价格管理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通过市场调研和分析，明确目标市场的范围、特点和需求。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根据消费者需求、购买行为等因素，将市场细分为不同的子市场。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评估各子市场的潜力、竞争状况等因素，选择适合进入的目标市场。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通过市场调研和情报收集，识别主要的竞争对手。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分析竞争对手的产品、价格、渠道、促销等策略，评估其竞争实力。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根据竞争对手的情况，制定相应的竞争策略，如差异化、成本领先等。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通过问卷调查、访谈、观察等方式，了解消费者的需求、购买动机和行为。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分析消费者的需求特点、变化趋势和影响因素。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根据消费者需求和市场状况，对产品进行定位，明确产品的目标消费者和卖点。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分析政治、经济、社会、技术等宏观环境因素对市场的影响。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了解所在行业的发展趋势、技术创新、政策法规等方面的变化。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运用定量和定性分析方法，对市场趋势进行预测和判断。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根据市场预测结果，制定相应的市场拓展和销售策略。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产品特点提炼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独特卖点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明确产品与众不同的特点，强调其独特性和优势。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详细阐述产品的功能和使用价值，突出其实用性。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强调产品的高品质和可靠性，提升客户信任度。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明确产品与竞品的区别和优势，制定差异化策略。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深入了解竞品的产品特点、市场份额和客户反馈。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通过对比广告、宣传册等手段，突出产品的优势和独特性。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4917" r="34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811" r="3081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811" r="3081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深入了解目标客户的需求和偏好，挖掘潜在需求。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根据客户需求，提供个性化的产品解决方案。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产品定制化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建立和维护良好的客户关系，提升客户满意度和忠诚度。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目标客户需求匹配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持续研发新产品，满足市场变化和客户需求。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旧产品优化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对现有产品进行改进和优化，提升产品竞争力和市场份额。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根据市场需求和竞争态势，合理规划产品组合。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定价策略与价格管理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根据市场需求和消费者心理预期，制定符合消费者心理预期的价格。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基于产品成本，加上预期利润，确定产品价格。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根据市场竞争状况，以及竞争对手的价格策略，制定相应的价格。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成本核算及定价方法选择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3" r="314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9" r="308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通过调整产品价格，观察销售量变化，评估价格对市场需求的影响。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价格弹性测试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根据市场反馈和竞争状况，灵活调整产品价格，以保持竞争优势和市场份额。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价格弹性测试及调整机制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根据产品特性和市场需求，选择合适的折扣类型，如数量折扣、现金折扣等。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根据成本、利润和市场竞争状况，合理确定折扣幅度。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折扣幅度确定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确保折扣政策的有效执行，防止滥用和误解。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折扣政策执行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折扣政策制定和执行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https://d.book118.com/776002131111010033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2024-09-02T00:44:35.877</cp:lastPrinted>
  <dcterms:created xsi:type="dcterms:W3CDTF">2024-09-01T16:44:35Z</dcterms:created>
  <dcterms:modified xsi:type="dcterms:W3CDTF">2024-09-01T16:44:38Z</dcterms:modified>
</cp:coreProperties>
</file>