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5E076-3896-464F-9C56-8C178281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A49A-A9E4-4800-9CB7-04A7982F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80681-310E-451A-A610-91217B9C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FC20B-9FBA-4EEF-A195-06DD190B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19199-A63E-433F-BB38-060F9356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BB415-B897-4F10-A236-8EF3D1C8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CC29F-3779-4E3B-86E5-36502FDF5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57BDC-4796-4C17-897E-4FE3EEE8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31C77-EBB9-49D8-BC59-D60B41C3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A76B9-AEDA-4126-BB95-FA44C0D6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BC31-C836-451E-BB32-B3F53E8A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0305114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不可忽视的医院院内感染防控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医院院内感染防控体系建设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重点部门及环节感染防控措施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医疗器械与用品消毒灭菌管理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手卫生与个人防护用品应用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患者安全与健康教育工作开展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根据感染部位不同，可分为呼吸道感染、泌尿道感染、手术部位感染、血液感染等；根据病原体种类不同，可分为细菌感染、病毒感染、真菌感染等。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医院院内感染又称医院获得性感染或医院内感染，是指住院病人在医院内获得的感染。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主要包括病原体传播、医疗操作、环境因素等。病原体可通过空气、接触、血液等多种途径传播，医疗操作如手术、插管等也可导致感染，医院环境如消毒不彻底、通风不良等也是感染的重要原因。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包括患者自身因素如年龄、基础疾病、免疫功能低下等，以及医疗因素如手术时间长、住院时间长、使用抗菌药物等。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007" r="7007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因感染部位和病原体不同而异，常见症状包括发热、疼痛、局部红肿等。严重感染可导致休克、多器官功能衰竭等。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根据临床症状、体征、实验室检查及影像学检查等综合分析，确定感染部位和病原体种类。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包括加强医院环境卫生管理、严格执行消毒隔离制度、提高医务人员手卫生依从性、合理使用抗菌药物等。同时，对易感人群进行重点防护，如加强免疫功能低下患者的营养支持和治疗。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医院院内感染防控是医疗质量安全管理的重要组成部分，对于保障患者安全、提高医疗质量具有重要意义。同时，降低医院院内感染率也是医院评审和绩效考核的重要指标之一。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医院院内感染防控体系建设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成立医院感染管理委员会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负责制定医院感染防控政策、监督实施和评估效果。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医院感染管理科、临床科室、医技科室、后勤保障部门等应明确各自在感染防控中的职责。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建立感染防控小组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各科室应成立感染防控小组，负责本科室的感染防控工作。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制定感染防控相关制度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包括消毒隔离制度、手卫生制度、医疗废物管理制度等。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及时更新和完善制度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根据医院感染防控形势和政策法规的变化，及时更新和完善相关制度。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加强制度执行力度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通过培训、考核等方式，确保各项制度得到有效执行。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针对全院员工开展感染防控知识培训，提高防控意识和技能。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开展全员培训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加强重点部门培训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对重点科室、重点人群进行针对性培训，如手术室、产房、新生儿室等。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通过理论考试、操作考核等方式，评估员工对感染防控知识和技能的掌握情况。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培训教育与考核评估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监测预警与应急处置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加强监测工作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定期开展医院感染监测，及时发现感染病例和危险因素。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建立预警机制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根据监测结果和风险评估情况，及时发布预警信息，采取相应防控措施。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完善应急处置流程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制定医院感染暴发应急预案，明确应急处置流程和职责分工，确保一旦发生感染暴发能够迅速有效应对。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重点部门及环节感染防控措施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手术人员需进行系统的无菌技术培训，确保手术过程中各项操作符合无菌原则。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严格遵守无菌技术操作规程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手术器械应严格按照消毒灭菌程序进行处理，确保达到灭菌效果。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强化手术器械消毒灭菌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手术室应定期进行彻底清洁和消毒，保持空气洁净度达标。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落实手术室环境清洁消毒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对手术患者进行严密监测，及时发现并处理手术部位感染。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监测并控制手术部位感染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手术室无菌操作规范及消毒管理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医护人员需定期进行手卫生培训，确保在执行各项操作前严格洗手或手消毒。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加强患者呼吸道管理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强化导管相关性感染防控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落实环境清洁消毒措施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保持患者呼吸道通畅，及时清除呼吸道分泌物，降低呼吸道感染风险。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严格掌握导管留置指征，尽量缩短导管留置时间，定期更换导管并监测感染情况。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重症监护室应定期进行彻底清洁和消毒，保持空气洁净度达标。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重症监护室患者护理要点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新生儿室应设立专门的消毒区域和隔离区域，对不同感染风险的新生儿进行分区管理。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加强新生儿皮肤护理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保持新生儿皮肤清洁干燥，避免皮肤破损和感染。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强化医护人员手卫生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医护人员需严格执行手卫生规范，避免交叉感染。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监测并控制医院感染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对新生儿进行严密监测，及时发现并处理医院感染病例。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新生儿室特殊防护措施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https://d.book118.com/776003051145010051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2024-09-17T13:26:17.052</cp:lastPrinted>
  <dcterms:created xsi:type="dcterms:W3CDTF">2024-09-17T05:26:17Z</dcterms:created>
  <dcterms:modified xsi:type="dcterms:W3CDTF">2024-09-17T05:26:19Z</dcterms:modified>
</cp:coreProperties>
</file>