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C2EEB4-FE8B-49E0-8416-295B64140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288A63-E74C-4037-B437-EEB14E2A0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AFB93D-8EEF-4277-AE0C-C6E73F44C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DB4F61-750D-4F0A-B52A-1342AFC9D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BA71BC-7222-4DE7-8302-6150B307F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F56E89-2A8A-46D0-8606-6DCEAD61A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4C064C-21F1-44E2-B0FA-DFF505597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1B3535-DB11-4B50-AE2E-52C723319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EC425F-1A24-49E9-B586-66E01AEAD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ECE540-D5AC-4172-ACE5-68F08A8C3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79F52A-D890-4FFE-8D5F-FEAAB9E98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004134024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防踩踏安全教育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2023-12-27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踩踏事件原因分析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防踩踏安全教育内容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学校防踩踏安全教育实践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家庭防踩踏安全教育实践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社会防踩踏安全教育实践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提高公众安全意识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减少踩踏事故发生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培养安全行为习惯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722" r="272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00" r="5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111" r="2111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通过防踩踏安全教育，提高公众对于拥挤场所潜在危险的认识和警觉性。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通过预防措施和应急处理手段的教育，降低踩踏事故的发生率，保障公众安全。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通过教育引导，使公众养成在拥挤场所保持冷静、遵守秩序、注意自我保护的良好习惯。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教育内容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教育对象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教育形式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/>
                </a:solidFill>
                <a:latin typeface="Microsoft Yahei"/>
                <a:ea typeface="Microsoft Yahei"/>
                <a:cs typeface="Microsoft Yahei"/>
              </a:rPr>
              <a:t>教育效果评估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介绍防踩踏安全教育的核心内容，包括预防踩踏事故的措施、应急处理手段等。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明确防踩踏安全教育的目标受众，如学校师生、企事业单位员工、社区居民等。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说明如何对防踩踏安全教育的效果进行评估，以确保教育目标的实现。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阐述防踩踏安全教育的实施方式，如讲座、演练、宣传资料发放等。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踩踏事件原因分析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449" b="644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42" b="534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19" b="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人群聚集场所管理不当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活动组织不力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在大型活动或集会中，如果组织者缺乏经验或管理不当，容易导致人群拥挤、混乱，从而引发踩踏事件。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场所设计缺陷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一些公共场所如商场、体育馆等在设计时未充分考虑人流疏散和安全因素，存在安全隐患，如出口狭窄、通道不畅等。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预警机制缺失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在人群聚集场所，缺乏有效的预警机制和应急预案，无法在紧急情况下及时疏散人群，也是导致踩踏事件的原因之一。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疏散指示标识不清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疏散指示标识是引导人群安全疏散的重要设施，如果标识不清、不显眼或者损坏严重，会影响人群的疏散速度和方向。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安全出口不足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在火灾、地震等紧急情况下，如果安全出口数量不足或位置不当，容易造成人群拥堵，增加踩踏风险。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照明和通风不良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在人群聚集场所，如果照明和通风设施不良，不仅会影响人们的视线和呼吸，还容易引发恐慌和混乱，增加踩踏事件的发生概率。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000" r="14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9667" r="19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安全设施缺失或不完善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很多人对安全知识了解不足，不知道在紧急情况下如何正确应对和疏散，容易惊慌失措，导致踩踏事件的发生。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6375" b="6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安全知识缺乏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一些人心理素质较差，遇到紧急情况容易恐慌、失去理智，无法保持冷静和理智的判断力。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心理素质差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625" r="13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一些人缺乏安全意识，不遵守公共场所的安全规定和秩序，随意拥挤、推搡他人，容易引发踩踏事件。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不遵守安全规定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人群安全意识薄弱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防踩踏安全教育内容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教育人们时刻保持警惕，对可能发生的踩踏事件有预见性。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危险预知意识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安全第一原则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遵守秩序观念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333" r="19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强调安全的重要性，培养在紧急情况下保护自身安全的意识。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教育人们遵守公共场所的秩序和规定，不拥挤、不推搡。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安全意识培养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讲解踩踏事件发生的常见原因，如人群拥挤、恐慌等。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9125" r="191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踩踏事件原因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介绍在踩踏事件中如何安全疏散，如寻找安全出口、避开人流高峰等。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安全疏散方法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传授简单的自救和互救技巧，如保持冷静、保护头部和胸部等。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自救与互救技巧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安全知识普及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组织定期的应急演练，提高人们在紧急情况下的反应速度和应对能力。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应急演练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064" r="1606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介绍并演示安全防护装备的使用方法，如头盔、护肘、护膝等。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安全防护装备使用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教育人们识别常见的安全疏散标识，以便在紧急情况下迅速找到安全出口。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安全疏散标识识别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安全技能提升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学校防踩踏安全教育实践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https://d.book118.com/776004134024010035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2024-09-04T18:19:56.564</cp:lastPrinted>
  <dcterms:created xsi:type="dcterms:W3CDTF">2024-09-04T10:19:56Z</dcterms:created>
  <dcterms:modified xsi:type="dcterms:W3CDTF">2024-09-04T10:19:58Z</dcterms:modified>
</cp:coreProperties>
</file>