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51F03-E808-4B5E-8A02-884E5BF6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0D5C7-8D3B-489E-A8B7-5ADF345F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9109B-7597-47B3-BAD0-3442F01A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AE347-62C8-4668-A09B-E7E88762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85073-29B3-4D14-BCCD-392765D1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049EB1-406A-4B55-AE83-F31AF0B6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AEE5BF-D9F7-4B90-BB03-EE978347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9B799-3659-4A1E-9E5B-C568E3EA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A31E5-362D-4D95-BB76-F679A600D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06384-CC9A-4401-B6EF-C2CA45E8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C8E28-D51C-4455-B3A6-D726DAA5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00500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职业健康知识与职业危害因素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职业危害因素识别与评估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职业健康防护措施与建议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职业病预防与诊断治疗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企业员工职业健康教育与培训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总结：构建良好职业健康环境，促进企业发展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职业健康是研究并预防因工作导致的疾病，防止原有疾病的恶化，促进健康的一门科学。它主要关注工作场所可能对员工健康产生的各种影响。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职业健康不仅关系到员工个人的身心健康，还直接影响企业的生产效率和经济效益。保持良好的职业健康状态有助于减少工伤事故和职业病的发生，提高员工的工作满意度和忠诚度。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各国政府都制定了一系列有关职业健康的法律法规，如《职业病防治法》、《劳动保护法》等，以规范企业的职业健康管理行为，保障员工的合法权益。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政府还通过制定相关政策，如职业健康检查政策、工伤保险政策等，来推动职业健康事业的发展，降低职业病的发生率。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体系建立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企业应建立完善的职业健康管理体系，包括制定职业健康管理计划、明确各级管理职责、实施职业健康培训等。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企业应对工作场所进行全面的风险评估，识别潜在的职业危害因素，并采取相应的控制措施，如改善作业环境、提供个人防护用品等。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企业应定期对员工进行健康检查，建立员工健康档案，对发现的健康问题及时进行处理和跟踪。同时，还应定期对职业健康管理体系进行评估和审核，确保其持续有效运行。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健康监测与档案管理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职业健康管理体系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职业危害因素识别与评估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包括有毒物质、粉尘、气体等，如重金属、溶剂、农药等，可能通过吸入、皮肤接触等途径对人体造成危害。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包括噪声、振动、辐射、高温、低温等，如长期接触高强度噪声可能导致听力损伤，高温环境可能引发中暑等。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包括细菌、病毒、寄生虫等，如医护人员可能接触到的传染病病原体，生物实验室可能存在的生物安全风险等。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生产过程中常见职业危害因素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办公环境中的潜在危害因素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长时间坐姿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长时间保持坐姿可能导致肌肉疲劳、脊柱问题等，影响员工身体健康。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过度使用电子设备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长时间使用电脑、手机等电子设备可能引起视力疲劳、颈椎问题等，同时电磁辐射也可能对人体造成一定影响。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办公环境卫生问题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如空气质量差、通风不良、光线不足等，可能引发呼吸道疾病、视觉疲劳等问题。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包括现场调查、检测监测、健康检查等，通过收集相关数据和信息，对职业危害因素进行识别、分析和评价。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害因素的性质、强度、频率等，将职业危害因素划分为不同等级，如轻度危害、中度危害、重度危害等，以便采取相应的防护措施和管理措施。同时，针对不同等级的危害因素，还需制定相应的应急预案和处理措施，以应对可能发生的职业健康问题和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危害因素评估方法与等级划分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职业健康防护措施与建议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针对辐射危害，应设置防护屏障、安全距离和警示标识，佩戴辐射防护服等个人防护用品，并定期进行辐射监测和体检。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粉尘防护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对于产生粉尘的作业环境，应采用密闭、抽风、除尘等方式降低粉尘浓度，同时佩戴防尘口罩等个人防护用品。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毒物防护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针对有毒物质，应尽可能减少毒物的产生和泄漏，设置排毒装置和警示标识，同时加强通风换气，佩戴防毒面具等个人防护用品。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噪声防护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对于噪声超标的作业环境，应采取隔音、消音、减震等措施降低噪声强度，同时佩戴耳塞、耳罩等个人防护用品。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针对不同危害因素制定防护措施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个人防护用品选择与使用指南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呼吸防护用品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根据作业环境中有害物质的种类和浓度，选择适当的呼吸防护用品，如防尘口罩、防毒面具等，并确保其符合国家标准和有效期要求。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手足部防护用品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根据作业环境中可能存在的砸伤、刺伤、烫伤等危害因素，选择适当的手足部防护用品，如安全鞋、手套等。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眼部防护用品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根据作业环境中可能存在的飞溅、撞击、粉尘等危害因素，选择适当的眼部防护用品，如护目镜、面罩等。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躯体防护用品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针对高温、低温、静电等作业环境，选择适当的躯体防护用品，如防火服、防静电服等。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https://d.book118.com/776010050050010055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2024-09-22T18:21:08.059</cp:lastPrinted>
  <dcterms:created xsi:type="dcterms:W3CDTF">2024-09-22T10:21:08Z</dcterms:created>
  <dcterms:modified xsi:type="dcterms:W3CDTF">2024-09-22T10:21:10Z</dcterms:modified>
</cp:coreProperties>
</file>