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07C86-BD53-4754-A053-B48CBBA05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53629-81BD-4418-8570-F88E95DDD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10A80-120E-4346-9121-2D03FF4ED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12A159-17FF-4E27-BE3D-5E89191B8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ECCCF3-0D58-4191-945B-79CD60F1C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405F25-83C6-451E-8B70-0C86D0887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D0CC3E-311F-49AE-8B86-C0D413DFE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1528D-0FA5-4820-A682-E194E0127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879800-BC91-481D-8DB9-2858009E5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46D8D-E063-4387-BEA9-32F305EA6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AFA14-4AA2-45F8-9D54-8FF864DE8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1023220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公司员工档案管理制度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员工档案管理制度的重要性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员工档案管理的内容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员工档案管理的流程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员工档案管理的注意事项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员工档案管理制度的优化建议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建立一套完整、规范的公司员工档案管理制度，确保员工信息的准确性和完整性，为公司的管理决策提供有力支持。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随着公司规模的不断扩大，员工数量不断增加，原有的员工档案管理方式已无法满足公司发展的需要，因此需要制定一套更加科学、高效的管理制度。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3118" r="3311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28" r="382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指记录员工个人信息、教育背景、工作经历、业绩评估等内容的文件资料。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指一系列规范、流程和规定，用于指导员工档案的收集、整理、保管、利用和销毁等环节。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管理制度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员工档案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员工档案管理制度的重要性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" r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提高人力资源管理效率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员工档案是公司人力资源管理的基础，通过建立完善的档案管理制度，可以方便快捷地查询、更新和维护员工信息，提高人力资源管理的效率。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员工档案的集中管理，可以减少分散、重复的工作，降低管理成本，使人力资源部门能够更加专注于员工的培训、绩效和职业发展等核心工作。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906" r="12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完善的员工档案管理制度能够确保员工的个人信息得到妥善保管，防止信息泄露和滥用，保护员工的隐私权。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在处理员工入职、离职、调岗等事务时，通过档案的及时更新和维护，可以确保员工的权益得到有效保障，避免因信息不畅或疏忽导致的权益受损。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保障员工权益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https://d.book118.com/776010232203010102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2024-09-27T16:33:17.556</cp:lastPrinted>
  <dcterms:created xsi:type="dcterms:W3CDTF">2024-09-27T08:33:17Z</dcterms:created>
  <dcterms:modified xsi:type="dcterms:W3CDTF">2024-09-27T08:33:19Z</dcterms:modified>
</cp:coreProperties>
</file>