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82830-ACF1-4DC1-B7A6-CADAA3725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06636-7084-4AB4-B75B-955139DBA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6EA1FF-A045-4B84-8AE1-FD28ED0FC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BF5781-BCF8-492B-B245-9696E0C84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5943AB-BF84-4BDC-8524-0B62B2BC7B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FB0161-8466-43F7-88A1-57DFF94BD8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14391C-7760-44A0-8470-36F943701B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D8732-A9EB-42BA-ABD1-F41BAA2958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F245E9-FAAD-449D-9AC4-C9B872228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262F43-EAB7-4748-BBD1-2F435FAD9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DD708-CDAF-4260-860C-0DA482673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10243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2024-01-17</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典型机电设备安装与调试项目八多功能加工及分拣设备的组装与调试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项目背景与目标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设备概述与功能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组装过程与步骤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调试过程与方法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设备维护与保养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随着工业4.0和智能制造的推进，多功能加工及分拣设备在生产线上的作用愈发重要。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机电设备发展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为满足不同行业对加工和分拣的多样化需求，设备的多功能性和灵活性成为关键。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新兴技术如机器视觉、物联网等的融合应用，为设备性能提升和智能化管理提供了可能。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培训与交接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对项目团队进行设备操作和维护培训，确保设备长期稳定运行。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设备组装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完成多功能加工及分拣设备的机械、电气和控制系统的组装工作。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调试优化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确保设备各项功能正常运行，达到预定的性能指标。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173" r="221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4742" b="1474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2256" r="22256"/>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项目范围</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包括设备主体结构、传动系统、加工模块的组装与调试。</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涵盖电机、传感器、执行器等电气元件的选型和安装。</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负责PLC编程、人机界面设计、网络通信等控制系统的开发工作。</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包括设备安全防护、照明、通风等辅助设施的配置与调试。</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机械部分</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电气部分</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控制系统</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辅助设施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设备概述与功能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多功能加工设备是一种集成了多种加工功能的机械设备，用于对物料进行切割、打磨、钻孔、铣削等加工操作。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设备组成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多功能加工设备通常由机床主体、控制系统、执行机构、传动系统等组成，可根据加工需求进行灵活配置。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多功能加工设备具有加工精度高、效率高、自动化程度高等特点，可广泛应用于机械制造、汽车制造、航空航天等领域。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多功能加工设备概述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设备组成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分拣设备通常由传送系统、识别系统、分选系统、控制系统等组成，可根据分拣需求进行定制设计。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设备特点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分拣设备具有分拣效率高、准确度高、可适应性强等特点，可广泛应用于物流、快递、食品加工等领域。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分拣设备是一种用于将不同规格、形状、重量的物品按照一定规则进行分类、分选的机械设备。</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分拣设备概述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切割功能</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可对金属、非金属等物料进行精确切割，满足不同形状和尺寸的加工需求。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打磨功能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可对物料表面进行打磨处理，提高表面光洁度和精度。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可在物料上钻出不同直径和深度的孔，满足连接和固定等需求。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可对物料进行铣削加工，实现复杂形状和轮廓的加工。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铣削功能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钻孔功能</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通过图像识别、重量检测等技术手段，对物品进行自动识别和分类。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自动识别功能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根据预设的分拣规则，将不同类别的物品分别送入相应的收集区域。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分拣功能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数据统计功能：实时统计各类物品的数量和分拣情况，为生产管理提供数据支持。</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57" b="795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083" r="160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多功能加工设备和分拣设备均采用先进的控制系统和传动系统，确保加工和分拣的高精度。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高精度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设备自动化程度高，可连续工作，提高生产效率。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高效率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多功能加工设备和分拣设备均可根据实际需求进行定制设计和灵活配置，适应不同生产场景的需求。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灵活性强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设备功能及特点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组装过程与步骤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https://d.book118.com/776010243010010042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2024-09-09T05:58:20.530</cp:lastPrinted>
  <dcterms:created xsi:type="dcterms:W3CDTF">2024-09-08T21:58:20Z</dcterms:created>
  <dcterms:modified xsi:type="dcterms:W3CDTF">2024-09-08T21:58:22Z</dcterms:modified>
</cp:coreProperties>
</file>