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4F6B9-CAB5-47C5-AA1E-3B8D92E0A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52B10-EDBB-4968-AF0B-CA2FEBBA6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B6E0B-560A-45EB-8800-7B218F9B3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817F8B-2399-4986-8902-6C6F198C6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8B4F96-FC35-4335-A375-B8A264196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02F1A5-9EFF-4529-BAD0-7D9EB2708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7ED5D3-2D0C-4F1E-9112-2EC715FDF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2351DC-1036-41C3-867D-7359760FA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5CFB90-117C-4EA2-9F90-E889D68C5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81528-59BB-4EDA-A1EE-8ABE04D1C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55C99A-D221-4EBE-BFA9-241C27446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011112034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叙事文学与叙事手法分析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叙事文学概述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叙事手法分析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叙事文学的分类与特点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叙事文学中的主题与人物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叙事文学的影响与价值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叙事文学的未来发展与趋势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叙事文学概述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叙事文学是以叙述故事为主要特点的文学形式，通过叙述者对事件的叙述，展现人物、情节和环境。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具有时间性、虚构性和叙述性，通过叙述者的话语来传达情感和意义，使读者在阅读过程中产生共鸣和思考。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传承历史文化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叙事文学是文化传承的重要载体，通过故事的形式传递历史、文化和价值观，影响读者的思想和行为。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培养想象力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叙事文学通过虚构的故事情节和人物形象，激发读者的想象力和创造力，有助于培养创新思维和解决问题的能力。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提高语言表达能力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叙事文学的语言表达丰富多样，通过阅读和写作叙事文学作品，可以提高读者的语言运用能力和写作水平。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叙事文学的重要性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古代叙事文学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古代叙事文学以史诗、传说和神话等为主要形式，如《吉尔伽美什史诗》、《贝奥武甫》等。这些作品多以口头传承的方式流传至今。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近代叙事文学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随着印刷技术的普及和资本主义的发展，近代叙事文学逐渐兴起。小说、散文、随笔等成为主要形式，如《鲁滨逊漂流记》、《傲慢与偏见》等。这些作品多以个人视角叙述故事，注重人物塑造和情节发展。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现代叙事文学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现代叙事文学更加注重个体内心世界的表达和探索，出现了意识流、魔幻现实主义等流派。如《追风筝的人》、《百年孤独》等作品，通过独特的叙事手法和语言风格，深入挖掘人物的内心世界和情感体验。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叙事文学的历史与发展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叙事手法分析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叙述者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叙述者是故事的讲述者，负责将故事传达给读者。在叙事文学中，叙述者的身份和立场往往影响故事的呈现方式和读者对故事的理解。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叙述视角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叙述视角是指故事是从哪个角度进行讲述的。常见的叙述视角有第一人称、第二人称和第三人称。不同的叙述视角会影响故事的聚焦和读者的代入感。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叙述者与叙述视角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042" b="180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情节是故事的发展过程，包括事件的起因、经过和结果。情节的安排要合理、紧凑，能够吸引读者的注意力，并引导读者理解故事的主题和意义。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叙事结构是指故事的构成方式，包括开头、发展和结尾。一个好的叙事结构能够使故事更加完整、有逻辑，有助于读者理解和接受故事。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情节安排与叙事结构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叙事结构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情节安排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语言风格是指作者在写作时所采用的语言特点，包括用词、句式和修辞手法等。不同的语言风格会影响故事的氛围和读者的感受，作者应根据作品的需要选择合适的语言风格。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语言风格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叙事技巧是指作者在讲述故事时所采用的各种手法，如倒叙、闪回、伏笔等。运用合适的叙事技巧可以增加故事的层次感和深度，使故事更加引人入胜。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叙事技巧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语言风格与叙事技巧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叙事文学的分类与特点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小说是一种虚构的叙事文学形式，通过叙述一系列事件和人物来展现一个完整的故事情节。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小说通常包括情节、人物和环境等要素，通过这些要素来塑造人物形象、揭示主题和表达作者的思想感情。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小说在文学史上占有重要地位，是文学创作的重要形式之一，对其他叙事文学形式产生了深远的影响。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散文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散文是一种非虚构的叙事文学形式，通过叙述作者所见所闻、所思所感来表达作者的思想感情。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散文通常具有自由、灵活的特点，不受时间和空间的限制，可以随时随地表达作者的情感和思考。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散文在文学史上也有着悠久的历史，是中国古代文学的重要形式之一，对现代文学创作也有着重要的影响。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诗歌在文学史上也有着悠久的历史，是世界各地文学创作的重要形式之一，对其他叙事文学形式也有着重要的影响。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诗歌是一种抒情叙事文学形式，通过诗歌的语言和节奏来表达作者的情感和思想。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诗歌通常具有简练、精炼的特点，通过意象、比喻等手法来表达作者的情感和思考。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https://d.book118.com/776011112034010101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2024-09-25T14:46:50.882</cp:lastPrinted>
  <dcterms:created xsi:type="dcterms:W3CDTF">2024-09-25T06:46:50Z</dcterms:created>
  <dcterms:modified xsi:type="dcterms:W3CDTF">2024-09-25T06:46:52Z</dcterms:modified>
</cp:coreProperties>
</file>