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A89643-161F-4CAE-924B-F371B3825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5D6319-B95B-4E5D-8811-F4886F48A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53671-56F6-46F8-8CF4-B6367F464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28AE8-6AF6-4A33-9A2D-0A9D33EE73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AA67BA-3B52-4EA0-88BC-AEF767FA3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353AF7-543C-4A07-A527-EEFE37DCD1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B57300-E5EB-4163-AC04-25239E4E2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0B4BC-1F34-4295-8D15-FEC85E179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066B4E-52FA-4618-B7D1-0C3CF4FE6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D19B44-4803-40B9-B653-BDD53F0FC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9E37D9-3433-435E-A897-5EB127165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6012040224010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咨询心理学具体化技术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咨询心理学具体化技术的基础理论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咨询心理学具体化技术的实践应用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咨询心理学具体化技术的操作步骤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咨询心理学具体化技术的效果评估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咨询心理学具体化技术的挑战与未来发展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咨询心理学的发展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随着心理学的不断发展，咨询心理学作为应用心理学的一个重要分支，逐渐受到人们的关注和重视。咨询心理学的目的是帮助人们解决心理问题和增强心理健康，而具体化技术则是实现这一目标的重要手段。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咨询实践中的挑战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在咨询实践中，咨询师常常面临来访者表述不清、问题模糊等挑战。具体化技术能够帮助咨询师更好地理解和把握来访者的问题，提高咨询的针对性和有效性。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3397" r="1339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咨询心理学具体化技术是指咨询师在咨询过程中，通过一系列方法和技巧，引导来访者将模糊、抽象的心理问题具体化、明确化，以便更好地理解和解决这些问题。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化技术能够帮助咨询师更准确地把握来访者的问题和需求，制定更合适的咨询计划和方案。同时，通过具体化技术，来访者也能够更深入地了解自己的内心世界和问题所在，从而更积极地参与咨询过程并取得更好的咨询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咨询心理学具体化技术的定义和意义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咨询心理学具体化技术的基础理论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111" r="141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认知重构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通过改变不良的认知模式，建立更健康的思维方式，从而改善情绪和行为问题。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认知过程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包括注意、记忆、思维等，这些过程影响人们对信息的处理和解释。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认知扭曲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指人们在认知过程中出现的偏差或错误，如过度概括、选择性注意等。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认知行为理论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情绪的产生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情绪是由生理、认知和环境因素共同作用而产生的。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情绪调节策略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包括认知重评、注意部署、表情抑制等，用于调整情绪的强度和持续时间。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情绪与行为的关系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情绪可以影响人们的行为决策和行动，同时行为也可以反过来影响情绪。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情绪调节理论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1805" b="1180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9612" b="1961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3153" r="315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人际关系理论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人际互动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指人与人之间通过语言、表情、行为等方式进行的交流和互动。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人际关系的影响因素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包括个人特质、文化背景、社会地位等，这些因素可以影响人际关系的建立和发展。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人际关系与心理健康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良好的人际关系可以促进心理健康，而不良的人际关系则可能导致心理问题。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咨询心理学具体化技术的实践应用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认知评估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通过评估客户的自动思维和信念，识别潜在的认知扭曲或错误观念。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认知重构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引导客户重新评价和调整其思维方式，以更现实、积极的方式看待问题。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认知行为实验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设计实验以检验客户的自动思维和信念，促进其认知改变。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认知重构技术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教导客户识别自己的情绪，并理解情绪与思维、行为之间的关系。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情绪识别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提供一系列情绪调节技巧，如深呼吸、冥想、放松训练等，以帮助客户管理情绪。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鼓励客户以适当的方式表达情绪，并学习有效的沟通技巧以改善人际关系。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情绪表达与沟通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情绪调节技术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评估客户的人际关系状况，识别存在的问题和困难。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提供人际交往的基本技能，如倾听、表达、反馈等，以增强客户的人际互动能力。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人际交往技能训练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教导客户如何处理和解决人际冲突和问题，以促进其人际关系的改善和发展。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人际问题解决策略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人际关系技术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https://d.book118.com/776012040224010055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2024-09-23T15:02:41.059</cp:lastPrinted>
  <dcterms:created xsi:type="dcterms:W3CDTF">2024-09-23T07:02:41Z</dcterms:created>
  <dcterms:modified xsi:type="dcterms:W3CDTF">2024-09-23T07:02:43Z</dcterms:modified>
</cp:coreProperties>
</file>