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3094BB-94AE-4920-A3D1-6F1B44D8C9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CFF89-26E1-4135-8684-91F548C998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81ECA0-09EF-4824-9244-F0A0DBF11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47CDC-5B8C-4955-B43D-2BB85D7D4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65E542-F5B3-4793-8B03-2F4E9FA2E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199FE8-A450-497B-957D-B5C3B8B3C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1CFD6B-93C1-4FD5-8570-17B3C81845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275B0E-6E53-4FEB-BDFC-69F3A97EA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E7DCB-8D38-46BF-8EAB-F123BA48B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81E5D7-8AA2-477F-AAD8-EA5B081E3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2265C-5D20-4F91-98F9-0DFC22614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300201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学生常见疾病防控知识与保健手册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汇报时间：16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防控知识与策略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保健方法与技巧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心理健康与疾病预防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家庭参与和合作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通过本手册，使学生了解常见疾病的预防、控制和治疗知识，增强自我保健意识。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提高学生对常见疾病的防控意识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本手册作为学校健康教育的重要补充，有助于推动学校健康教育工作的深入开展。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促进学校健康教育发展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通过普及常见疾病的防控知识，降低学生患病率，提高学生身体素质和健康水平。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保障学生身体健康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手册使用范围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本手册适用于所有在校学生，包括中小学生和大学生等。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使用场景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本手册可作为学校健康教育课程教材，也可作为学生自学、家长辅导的参考资料。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指导意义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本手册旨在为学生提供常见疾病的防控知识和保健方法，指导学生树立正确的健康观念，养成良好的生活习惯，预防疾病的发生。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学生常见疾病概述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如龋齿、口腔溃疡等，与口腔卫生习惯及饮食习惯密切相关。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眼部疾病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如结膜炎、沙眼等，主要由细菌或病毒感染引起。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皮肤病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如湿疹、皮炎、荨麻疹等，常因过敏、感染或内分泌失调等引发。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如感冒、流感、咳嗽等，主要由病毒或细菌感染引起。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消化道疾病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如腹泻、呕吐、食物中毒等，多因饮食不洁或感染病原体所致。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https://d.book118.com/776013002010010103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2024-09-28T03:13:51.519</cp:lastPrinted>
  <dcterms:created xsi:type="dcterms:W3CDTF">2024-09-27T19:13:51Z</dcterms:created>
  <dcterms:modified xsi:type="dcterms:W3CDTF">2024-09-27T19:13:53Z</dcterms:modified>
</cp:coreProperties>
</file>