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A125AA-1C3B-48FD-9667-A6C75C969F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3A5BE9-831F-437A-81B4-DB0CF31AB9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DCEE52-648D-4668-BAAC-7506A33BE1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A8BFDE-85C0-4932-A99C-20D393061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661AB1-1787-461C-B3F9-7D3D019DAB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BCAE82-2F0F-45B7-B362-0BF30135AB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4F026F-B3FB-418E-8E2B-FD2CBA4613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C234FB-D886-44F9-8C4C-62F95C79C4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5B801E-6E41-42B3-AC05-E17F6233B0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435BDB-D1A1-4D25-B17A-ACD3D8146C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A3EED4-80A5-4126-8C8C-D9C637C098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6014044013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校园安全与防范知识培训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校园火灾防范与应对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校园交通安全知识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校园暴力事件防范与应对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网络安全与个人信息保护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学生是国家的未来和希望，校园安全直接关系到学生的生命安全和身心健康。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保障学生安全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042" r="140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推进教育事业发展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校园是社会的缩影，校园安全对于维护社会稳定、促进社会和谐具有重要意义。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安全、稳定的校园环境是教育事业持续、健康发展的基础。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校园安全的重要性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部分学生和老师安全意识不强，对于潜在的安全隐患缺乏足够的认识和重视。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安全意识薄弱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一些学校安全设施陈旧、不完善，无法满足现代校园安全的需求。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安全设施不完善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部分学校安全管理制度不健全，执行力度不够，导致安全事故时有发生。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安全管理不到位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校园安全现状及挑战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681" b="368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460" b="246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提高安全意识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通过培训，增强学生和老师的安全意识，提高对潜在安全隐患的警觉性。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掌握安全技能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通过培训，使学生和老师掌握基本的安全技能和应急处理能力，降低安全事故发生的概率。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完善安全管理制度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通过培训，促进学校完善安全管理制度，提高安全管理水平，确保校园安全稳定。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校园火灾防范与应对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7608" r="3760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452" r="3045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452" r="3045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校园火灾通常由电器短路、煤气泄漏、燃烧物品等原因引发。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火灾原因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火灾会造成人员伤亡、财产损失，甚至影响整个校园的安全稳定。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火灾危害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火灾原因及危害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严禁在宿舍等场所私拉乱接电线，使用违规电器，确保电器线路安全。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加强火源管理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定期检查和维护校园内的消防设施，确保其完好有效。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完善消防设施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通过宣传教育，提高师生员工的防火意识，掌握基本的防火知识和技能。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提高防火意识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火灾预防措施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自救与互救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在火灾中，要保持冷静，利用周围的灭火器材进行自救，同时帮助他人逃离火场。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报警与疏散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发现火灾后，立即拨打火警电话，并按照疏散指示迅速撤离现场。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配合救援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在专业救援人员到达现场后，要积极配合其工作，服从指挥，确保救援工作的顺利进行。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7667" r="17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5000" r="150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火灾应急处理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校园交通安全知识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校园内道路狭窄，人车混行现象严重，存在安全隐患。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人车混行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部分车辆在校园内行驶速度过快，容易引发交通事故。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车速过快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校园内停车场地有限，停车混乱现象普遍，影响交通秩序。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停车混乱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校园交通现状及问题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人车分流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校园内应设置人行道和车行道，实现人车分流，确保行人安全。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停车规范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车辆应在指定停车场或停车位停放，不得随意占道停车。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遵守交通法规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在校园内行驶的车辆和行人必须遵守交通法规，如限速、禁鸣等。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833" r="1583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校园交通安全规则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https://d.book118.com/776014044013010032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2024-08-30T22:56:38.419</cp:lastPrinted>
  <dcterms:created xsi:type="dcterms:W3CDTF">2024-08-30T14:56:38Z</dcterms:created>
  <dcterms:modified xsi:type="dcterms:W3CDTF">2024-08-30T14:56:40Z</dcterms:modified>
</cp:coreProperties>
</file>