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7797A-653B-4CB8-949E-429396346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CB4AB-8D85-4762-9F73-16F287FE2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EFF14-2B49-42A9-AE87-7F944BCD3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E9F6F-4456-455D-A302-D1636A063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5A285A-7A09-4A37-98AF-76FEB506D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B5C91-9399-4691-83DB-67631729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0D3E5C-2B92-4C76-BD04-5658E7E4B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67D6E-FF2A-4A16-B759-CB16131C3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86D4D-2354-487A-9799-09ACAAA10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02E37-8CEE-427A-9A6B-42E10D4E3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CE603-6855-4AB0-B1B8-BAEB3E7C2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413301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制定有效的在线学习计划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分析个人学习需求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制定在线学习计划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实施在线学习计划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监控和评估学习进度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克服在线学习挑战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36" r="2963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适应在线学习趋势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随着互联网技术的发展，在线学习已成为获取知识的重要途径。制定有效的在线学习计划有助于更好地适应这一趋势。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提高学习效率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通过制定合理的学习计划，可以明确学习目标，优化时间管理，从而提高学习效率。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培养自主学习能力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在线学习要求学生具备较高的自主学习能力。制定学习计划有助于培养这一能力，为未来的学习和职业发展打下基础。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提升学习效果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明确的学习计划和目标有助于学生保持学习动力，减少拖延现象，从而提升学习效果。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促进知识吸收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通过合理的时间安排和任务分配，学习计划可以帮助学生更好地吸收和掌握知识。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增强自律性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制定并遵守学习计划有助于培养学生的自律性，这对于在线学习尤为重要。自律性能帮助学生更好地管理时间，应对学习挑战。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为未来学习奠定基础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有效的在线学习计划不仅有助于当前课程的学习，还能为学生未来的学术和职业发展奠定良好基础。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分析个人学习需求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https://d.book118.com/776014133013010100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2024-09-23T20:53:49.122</cp:lastPrinted>
  <dcterms:created xsi:type="dcterms:W3CDTF">2024-09-23T12:53:49Z</dcterms:created>
  <dcterms:modified xsi:type="dcterms:W3CDTF">2024-09-23T12:53:50Z</dcterms:modified>
</cp:coreProperties>
</file>