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0C367-FC28-424F-93AA-D807B3F1B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5E88E-E31A-49D8-A469-F52656E43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3585D-F6EB-48B0-899D-F8986B83D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E4F451-7F3C-4922-91A9-651893A7D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129641-8953-4D40-B04B-35F3FCAD4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031626-1C61-4AC8-A9EA-C2FC72CD7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4976B6-BB00-46DF-8258-6067E7F3C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26524-1A0D-4C06-BBCF-140918BAE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5EBA1-21F9-4F81-8BC9-F37BCFF4D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4E014-ADB9-496B-93FE-985E58801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F0120-8F21-417C-BDAB-89CF102BE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142041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大学高等数学经典课件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函数与极限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导数与微分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不定积分与定积分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多元函数微积分学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常微分方程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线性代数初步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函数与极限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理解函数的基本定义和性质是学习高等数学的基础。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函数是数学中描述两个集合之间关系的重要工具。它具有确定性、对应性和有界性的性质，这些性质在解决实际问题中有着广泛的应用。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函数的定义与性质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458" r="1445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极限是高等数学中的核心概念，它描述了函数在某一点的变化趋势。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极限的定义包括数列的极限和函数的极限，它们分别描述了数列和函数在某一点的变化趋势。极限的性质包括唯一性、有界性、局部保号性和四则运算等，这些性质对于理解函数的形态和变化规律至关重要。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极限的概念与性质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掌握极限的运算法则是解决极限问题的基础。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限的运算法则包括加减乘除和复合函数的极限运算法则，这些法则可以帮助我们解决各种复杂的极限问题。同时，我们还需注意一些常见的极限运算技巧，如等价无穷小替换、洛必达法则等，这些技巧可以大大简化计算过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极限的运算与法则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导数与微分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导数是函数在某一点的变化率的极限，表示函数在该点的切线斜率。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导数的定义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导数在几何上表示函数曲线在某一点的切线斜率。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导数的几何意义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导数具有一些基本的性质，如可加性、可乘性、常数倍性等。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导数的性质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导数的概念与性质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通过导数的定义来计算导数，适用于一些简单的函数。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幂函数求导有一定的规律，可以快速计算一些简单函数的导数。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幂函数求导法则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当一个复合函数的内部函数具有可导性时，可以使用链式法则来计算导数。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链式法则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当两个函数的乘积具有可导性时，可以使用乘积法则来计算导数。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乘积法则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导数的计算方法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微分的概念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微分是函数在某一点的变化率的近似值，表示函数在该点附近的小增量。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微分的几何意义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微分在几何上表示函数曲线在某一点附近的切线误差的近似值。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微分的应用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微分的应用非常广泛，如求函数的极值、近似计算、求曲线的长度等。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微分及其应用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不定积分与定积分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不定积分的结果是一个函数族，表示为F(x)+C，其中C是积分常数。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基本概念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不定积分是微分的逆运算，即求一个函数的原函数或不定积分。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不定积分的概念与性质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不定积分具有线性性质，即∫(af(x)+bg(x))dx=a∫f(x)dx+b∫g(x)dx。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不定积分具有区间可加性，即∫f(x)dx在[a,b]和[b,c]上的积分值之和等于∫f(x)dx在[a,c]上的积分值。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不定积分的概念与性质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不定积分具有可乘性，即一个函数与常数的乘积的积分等于该函数与该常数的乘积的积分。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不定积分具有可交换性，即不定积分与求导运算可以交换顺序。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不定积分具有可加性，即两个函数的积分可以相加。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不定积分的概念与性质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定积分的概念与性质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基本概念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定积分是积分区间上所有点的函数值的总和，表示为∫abf(x)dx。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定积分的几何意义是曲线与x轴所夹的面积。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定积分的概念与性质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定积分的值只与被积函数和积分的区间有关，而与积分变量的记号无关。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https://d.book118.com/776014204110010045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2024-09-14T03:36:00.506</cp:lastPrinted>
  <dcterms:created xsi:type="dcterms:W3CDTF">2024-09-13T19:36:00Z</dcterms:created>
  <dcterms:modified xsi:type="dcterms:W3CDTF">2024-09-13T19:36:02Z</dcterms:modified>
</cp:coreProperties>
</file>