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05B8E-7619-4C8A-B248-0F126702E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F149A-7F4F-4853-AC52-3E32615D5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8885D-E91C-4AC7-81E5-4DBA9E0DB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FC14E-B225-42E5-AF34-D782102C5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4701B3-C76E-4899-8734-A6690E587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697ECB-4E4D-45A3-B202-09784B8C8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858B3F-F973-456E-879B-E87584230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9E735-803B-44DC-90D8-6DE7E2752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55BAD-BADA-4A2C-9F5B-787B885D0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46D6A-9E8C-4B7E-9082-90DF3A717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68346-B1B9-45C7-8FB2-695E118B3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142200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Python文件和数据格式化插件开发介绍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插件开发背景与意义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关键技术解析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插件设计思路与实现过程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典型案例分析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未来展望与改进方向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插件开发背景与意义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Python在数据处理中应用现状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数据处理领域广泛应用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Python作为一种高级编程语言，在数据处理领域得到了广泛应用，包括数据清洗、转换、可视化等方面。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丰富的数据处理库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Python拥有众多强大的数据处理库，如pandas、numpy等，这些库提供了丰富的数据处理功能，使得Python在数据处理方面更加高效和便捷。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多样化数据源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在数据处理过程中，数据源往往来自不同的文件和格式，如CSV、Excel、JSON等，需要对这些数据进行统一的格式化处理。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数据清洗和转换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原始数据中往往存在缺失值、异常值等问题，需要进行数据清洗和转换，以满足后续分析的需求。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文件和数据格式化需求分析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统一数据处理流程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插件的开发可以使得数据处理流程更加标准化和统一，方便后续的数据分析和挖掘工作。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降低数据处理难度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插件可以提供简单易用的接口和功能，降低数据处理的难度，使得更多人能够轻松地进行数据处理工作。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提高数据处理效率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通过开发文件和数据格式化插件，可以实现对不同格式数据的快速处理，提高数据处理的效率。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插件开发目的及价值体现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关键技术解析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50" r="202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Python是一种解释型语言，无需编译即可执行，具有跨平台性。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解释型语言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Python支持面向对象编程，包括封装、继承和多态等核心概念。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面向对象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Python采用动态类型系统，变量在赋值时无需声明类型，类型在运行时确定。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动态类型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Python拥有大量的第三方库和框架，支持各种应用领域的开发。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丰富的库和框架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Python语言特性概述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文件读写原理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文件读写操作是通过操作系统提供的系统调用实现的，Python中通过内置函数`open()`打开文件并返回一个文件对象，然后通过文件对象提供的方法进行读写操作。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实例演示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演示如何使用Python进行文件的读写操作，包括文本文件和二进制文件的读写。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94" r="240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文件读写操作原理及实例演示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数据格式化的概念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数据格式化是指将数据按照特定的格式进行组织和呈现的过程，以便于数据的存储、传输和处理。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常见的数据格式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介绍常见的数据格式，如JSON、XML、CSV等，并分析它们的优缺点。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Python中的数据格式化方法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探讨Python中处理数据格式化的方法，如使用`json`模块处理JSON数据，使用`xml`模块处理XML数据，以及使用`csv`模块处理CSV数据等。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数据格式化方法探讨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插件设计思路与实现过程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了解用户对于Python文件和数据格式化的具体需求，例如支持的Python版本、格式化规则、特殊语法支持等。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根据需求分析结果，设计插件应具备的功能点，如代码格式化、自动补全、错误检查等。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选择适合的技术栈和开发工具，例如使用Python自带的库或者第三方库进行开发，选择合适的IDE或文本编辑器进行插件开发。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明确需求，制定设计方案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542" r="15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实现用户界面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如果需要的话，设计和实现插件的用户界面，提供用户友好的操作体验。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搭建开发环境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安装所需的开发工具和库，配置好开发环境。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编写核心代码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按照设计方案，编写实现插件功能的核心代码，包括与Python解释器的交互、代码解析、格式化规则应用等。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编写代码，实现功能逻辑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对插件的各个功能模块进行单元测试，确保每个模块都能正常工作。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单元测试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兼容性测试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修复缺陷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将所有模块集成在一起进行测试，验证插件的整体功能是否符合预期。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测试插件在不同Python版本和操作系统下的兼容性，确保插件能够在各种环境下稳定运行。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如果在测试过程中发现缺陷或问题，及时进行修复并重新进行测试验证。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测试验证，确保稳定性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典型案例分析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用户需要将指定文件夹下的所有文件名按照一定规则进行批量修改，例如将文件名中的空格替换为下划线，或者将所有文件名转换为小写等。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使用Python的os模块遍历指定文件夹下的所有文件，然后使用字符串的replace()方法或者lower()方法等进行文件名格式修改，最后使用os.rename()方法将原文件名修改为新文件名。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案例一：批量修改文件名格式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实现步骤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定义函数，接收文件夹路径和修改规则作为参数。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导入os模块。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案例一：批量修改文件名格式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案例一：批量修改文件名格式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使用os.listdir()方法遍历文件夹下的所有文件。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对每个文件名进行格式修改。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5. 使用os.rename()方法将原文件名修改为新文件名。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案例一：批量修改文件名格式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```python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import os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示例代码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def batch_rename_files(folder_path, rule)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files = os.listdir(folder_path)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案例一：批量修改文件名格式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案例一：批量修改文件名格式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for file in files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new_file = rule(file)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os.rename(os.path.join(folder_path, file), os.path.join(folder_path, new_file))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```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案例二：按照指定规则整理数据内容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用户需要将指定文件中的数据进行整理，例如将CSV文件中的数据进行排序、筛选或者转换等操作。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使用Python的pandas库读取CSV文件，然后对DataFrame对象进行相应的操作，例如使用sort_values()方法进行排序，使用query()方法进行筛选，或者使用apply()方法进行数据转换等。最后将处理后的数据输出到新的CSV文件中。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https://d.book118.com/776014220014010040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2024-09-06T06:32:26.093</cp:lastPrinted>
  <dcterms:created xsi:type="dcterms:W3CDTF">2024-09-05T22:32:26Z</dcterms:created>
  <dcterms:modified xsi:type="dcterms:W3CDTF">2024-09-05T22:32:28Z</dcterms:modified>
</cp:coreProperties>
</file>