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152AC-8459-47EA-BB5F-FC59E0E2F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7FAA9-8877-4CA8-9884-DBC6F03DF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1D113-6685-4846-BA6B-039F992FC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BCC76-D630-451E-90FC-9066CA9C4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D0D3B3-FBAC-43E0-B728-EC56D5D0B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E6A28-E810-4A8C-89BA-EB43F0D79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0F80FD-F3A7-48AF-A661-90C92039C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5B2B2-AD5D-4648-9111-B396649D4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A7F32-C0A8-4B8B-BCCE-AA04E1031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2033F-82CA-4837-B6D8-30B4DB47E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A82D0-7818-4C57-8268-C401E4FC9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15040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电气控制电路的绘制规则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电气控制电路基本概念与组成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绘制前准备工作与注意事项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电气控制元件图形符号与文字标注规则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线路连接表示方法与技巧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布局与排版优化策略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检查、修改及完善流程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电气控制电路基本概念与组成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电气控制电路定义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电气控制电路是指通过电器元件的组合和连接，实现对电动机或其他用电设备的启动、停止、调速、保护等控制功能的电路。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电气控制电路在电气设备中起着至关重要的作用，它能够保证设备按照预定的要求运行，提高设备的自动化程度和生产效率，同时保障设备和人员的安全。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54" r="253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保护电器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导线与连接器件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主要组成部分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为电气控制电路提供所需的电能，通常采用交流或直流电源。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如熔断器、热继电器等，用于保护电路和设备免受过载、短路等故障的影响。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包括接触器、继电器、开关等，用于实现电路的控制功能。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用于连接电源、控制电器、保护电器以及被控对象，构成完整的电气控制电路。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172" r="2017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电气控制电路通过控制电器的动作，改变被控对象的运行状态。当满足一定条件时，控制电器动作，接通或断开被控对象的电源，从而实现对被控对象的控制。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根据控制信号的不同，电气控制电路可分为手动控制、自动控制以及远程控制等。手动控制通过人工操作开关或按钮实现；自动控制根据设定的参数或条件自动进行；远程控制则通过远程信号传输实现。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绘制前准备工作与注意事项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确定控制对象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明确需要控制的电气设备或系统，了解其工作原理和性能参数。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分析控制需求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根据控制对象的特点，分析所需的控制功能，如启动、停止、调速、保护等。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制定控制方案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根据控制需求，制定合理的控制方案，包括电气元件的选型、电路拓扑结构的设计等。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明确设计需求和目标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66" b="144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根据控制方案的复杂程度，选择合适的图纸类型，如原理图、接线图、布局图等。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根据控制对象的大小和复杂程度，选择合适的图纸规格，确保图纸清晰易读。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选择合适图纸类型和规格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确定图纸规格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选择图纸类型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准备电气元件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根据控制方案，准备所需的电气元件，如开关、接触器、继电器、保险丝等。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准备绘图工具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准备绘图所需的工具，如铅笔、橡皮、尺子、圆规等。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准备其他辅助材料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根据实际需要，准备其他辅助材料，如标签、绝缘材料等。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准备相关材料和工具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电气控制元件图形符号与文字标注规则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常用电气控制元件图形符号介绍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按钮开关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图形符号中常用圆形表示按钮头，用直线表示按钮杆和触点。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继电器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与接触器类似，但触点可以更多，且常有延时功能，图形符号中用虚线表示延时触点。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接触器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由线圈、触点和辅助触点组成，图形符号中线圈用直线表示，触点用弧线表示，辅助触点用小圆圈表示。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熔断器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图形符号中常用一个矩形表示熔体，用一条斜线表示熔断后的状态。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行程开关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图形符号中常用一个矩形表示开关体，用一条直线表示触杆和触点。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在图形符号下方标注元件名称，如“KM”表示接触器，“KA”表示继电器等。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元件名称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在触点处标注触点编号和类型，如“1”、“2”表示常开触点，“1N”、“2N”表示常闭触点。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触点标注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在线圈处标注线圈电压和电流，如“220V”、“50Hz”表示线圈电压为220V，频率为50Hz。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线圈标注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在按钮处标注按钮功能和触点类型，如“SB1”、“启动”表示启动按钮，“SB2”、“停止”表示停止按钮。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按钮标注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文字标注方法及要求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https://d.book118.com/776015040010010042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2024-09-09T05:59:15.696</cp:lastPrinted>
  <dcterms:created xsi:type="dcterms:W3CDTF">2024-09-08T21:59:15Z</dcterms:created>
  <dcterms:modified xsi:type="dcterms:W3CDTF">2024-09-08T21:59:17Z</dcterms:modified>
</cp:coreProperties>
</file>