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70CDF-8B37-4FFE-827F-093BEF4BB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45A3F-3A0C-491A-A18D-6B83C022B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05B69-08D0-4806-92EA-6E7A06A11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9B537-39EF-4111-AB6D-7CB2B8F40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01B84F-DAD3-459D-AC44-5F3A070D8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3A7433-C008-4FD3-B4A5-55BC46EE8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6A9C9B-E65D-445C-9726-079DAC0F1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33B88-A351-473A-BDF5-FE66F0AFE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73005-344A-499C-A0F9-873B39C4F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349B1-3FFE-40D2-8316-7ED3A357F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4978B-8E42-4EE9-94EF-E4CC8524C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15041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线性空间和线性变换概况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线性空间基本概念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线性变换基本概念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线性空间中的运算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线性变换的运算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线性空间与线性变换的应用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线性空间基本概念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V是一个非空集合，P是一个数域，若对V中的任意两个元素α与β，总有唯一的一个元素γ∈V与之对应，称为α与β的和，记为γ=α+β；若对V中的任意元素α与数域P中的任意数k，总有唯一的一个元素δ∈V与之对应，称为k与α的积，记为δ=kα，而且和与积的运算满足八条运算法则，则称V是数域P上的一个线性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线性空间的定义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封闭性、结合律、交换律、单位元、逆元、数乘分配律、数乘结合律、数乘单位元。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线性空间的性质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基的定义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在线性空间中，如果存在n个线性无关的向量，且该空间中的任意向量都可以由这n个向量线性表示出来，则称这n个向量为该空间的一组基。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维度的定义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线性空间中线性无关向量组的最大个数称为该空间的维数。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维度与基的关系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线性空间的维数等于其任意一组基的向量个数。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838" r="883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4478" b="1447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322" r="532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维度与基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子空间的定义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设W是线性空间V的一个非空子集，如果W对于V中的加法和数乘运算也构成线性空间，则称W是V的一个子空间。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商空间的定义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W是线性空间V的一个子空间，对于V中的任意向量α，总可以唯一地表示为α=β+γ的形式，其中β∈W，γ∈V且γ与W中的任意向量都正交，则称γ为α相对于W的分量，所有这样的γ组成的集合称为V关于W的商空间，记为V/W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子空间与商空间的关系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商空间是原空间相对于子空间的“剩余部分”，具有与原空间相似的性质和结构。同时，子空间和商空间之间存在一定的对应关系，可以通过特定的映射进行相互转化。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子空间与商空间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线性变换基本概念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线性变换定义：设V和W是数域F上的线性空间，T是从V到W的映射，若对V中任意元素α，β和数域F中任意数k，都有T(α+β)=T(α)+T(β)，T(kα)=kT(α)，则称T是V到W的线性变换。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线性变换性质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T(0)=0，T(-α)=-T(α)；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若k1，k2为数，α1，α2为线性空间V中向量，则T(k1α1+k2α2)=k1T(α1)+k2T(α2)；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线性变换把线性空间V中一个向量α映射为W中向量T(α)，且保持加法运算和数量乘法运算。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78702" y="302649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93766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88823" y="155216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439873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线性变换矩阵表示法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78702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设V和W是数域F上n维、m维线性空间，T是V到W的线性变换，若有V中基α1，α2，…，αn和W中基β1，β2，…，βm，使得T(αi)=Aijβj (i=1,2,…,n)，则矩阵A=(Aij)称为线性变换T在基α1，α2，…，αn和β1，β2，…，βm下的矩阵表示。</a:t>
            </a:r>
          </a:p>
        </p:txBody>
      </p:sp>
      <p:sp>
        <p:nvSpPr>
          <p:cNvPr id="7" name="Freeform 7"/>
          <p:cNvSpPr/>
          <p:nvPr/>
        </p:nvSpPr>
        <p:spPr>
          <a:xfrm>
            <a:off x="2061524" y="2017017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21744" y="198471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09930" y="302649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24994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20051" y="155216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971102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唯一性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809930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给定基后，线性变换的矩阵表示是唯一的；</a:t>
            </a:r>
          </a:p>
        </p:txBody>
      </p:sp>
      <p:sp>
        <p:nvSpPr>
          <p:cNvPr id="14" name="Freeform 14"/>
          <p:cNvSpPr/>
          <p:nvPr/>
        </p:nvSpPr>
        <p:spPr>
          <a:xfrm>
            <a:off x="7344462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32647" y="308497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7712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342768" y="161064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493819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可逆性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332647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若线性变换T可逆，则其矩阵表示A可逆；</a:t>
            </a:r>
          </a:p>
        </p:txBody>
      </p:sp>
      <p:sp>
        <p:nvSpPr>
          <p:cNvPr id="20" name="Freeform 20"/>
          <p:cNvSpPr/>
          <p:nvPr/>
        </p:nvSpPr>
        <p:spPr>
          <a:xfrm>
            <a:off x="9901484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89670" y="308497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804734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99790" y="161064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9050841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相似性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889670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若两个线性变换在不同基下的矩阵表示相似，则这两个线性变换相似。</a:t>
            </a:r>
          </a:p>
        </p:txBody>
      </p:sp>
      <p:sp>
        <p:nvSpPr>
          <p:cNvPr id="26" name="Freeform 26"/>
          <p:cNvSpPr/>
          <p:nvPr/>
        </p:nvSpPr>
        <p:spPr>
          <a:xfrm>
            <a:off x="4558856" y="1983121"/>
            <a:ext cx="525777" cy="52577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7059302" y="2017017"/>
            <a:ext cx="570319" cy="45798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9662744" y="2007269"/>
            <a:ext cx="477480" cy="47748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矩阵表示法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特征值与特征向量定义：设T是数域F上线性空间V的线性变换，若存在数λ∈F和非零向量ξ∈V，使得T(ξ)=λξ，则称λ是T的一个特征值，ξ是T的属于特征值λ的一个特征向量。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特征值与特征向量性质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不同特征值对应的特征向量线性无关；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若λ1，λ2，…，λk是线性变换T的k个不同特征值，ξ1，ξ2，…，ξk分别是属于它们的特征向量，则ξ1，ξ2，…，ξk线性无关；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若λ是线性变换T的特征值，则属于特征值λ的特征向量全体构成V的一个子空间，称为特征子空间。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特征值与特征向量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线性空间中的运算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https://d.book118.com/776015041004010054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2024-09-20T23:17:43.117</cp:lastPrinted>
  <dcterms:created xsi:type="dcterms:W3CDTF">2024-09-20T15:17:43Z</dcterms:created>
  <dcterms:modified xsi:type="dcterms:W3CDTF">2024-09-20T15:17:44Z</dcterms:modified>
</cp:coreProperties>
</file>