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A97FF2-160C-4D99-BC4C-D3EB0A02FA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9E5C8E-3C6A-47B4-8BAC-25E00B7888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B07247-C048-488B-8127-0B6346CD7A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73DA343-16FF-41C0-B9CE-0E10BD24CE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E5CC76D-ED0E-4E94-B900-E035B52FDB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28287FF-B3FC-4389-9DD4-AAC50CAE3D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1D5E1F5-88A9-4345-820F-96E7903B0F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BCC7F00-741E-46D3-915F-B1399D933B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979382A-1A3D-44F6-8322-C33F83E989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5CF4C1-A445-42F3-BF07-937AA430B0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D02337-989B-4A1C-948A-7E6FA08D33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76015145112010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90品牌推广活动策划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19901" y="3818645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25012" y="5590905"/>
            <a:ext cx="1941977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2023-12-21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活动背景与目标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活动策划与创意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线上推广策略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线下执行方案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品牌传播渠道拓展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效果评估与总结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活动背景与目标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市场份额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在竞争激烈的市场中，90品牌需要加大推广力度，提高市场份额。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品牌知名度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90品牌在目标市场中已具有一定的知名度，但仍有提升空间。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品牌形象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90品牌以高品质、时尚、创新为特点，受到年轻消费者的喜爱。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品牌现状分析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以18-35岁的年轻人为主要目标受众，他们注重品质、追求时尚，对新鲜事物充满好奇。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年龄层次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8292" r="1829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职业分布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地域分布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000" r="120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主要面向职场白领、自由职业者、学生等群体。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以一线城市和二线城市为主，逐步向三四线城市拓展。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目标受众群体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18" r="31618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4637" r="14637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1587" r="315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5934" r="1593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活动目标与期望成果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通过活动推广，使更多目标受众了解并记住90品牌。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强化90品牌高品质、时尚、创新的形象，提升消费者对品牌的认同感。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通过活动优惠、互动体验等方式，激发消费者购买欲望，提高产品销售量。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借助活动影响力，吸引更多潜在消费者关注90品牌，进而拓展市场份额。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提高品牌知名度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塑造品牌形象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促进产品销售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拓展市场份额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活动策划与创意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突出品牌特色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以90品牌的核心价值和独特卖点为基础，构思与之契合的主题，如“时尚、创新、品质”等。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创造话题性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结合时下热点和流行元素，打造引人关注的话题性主题，提高活动的曝光度和参与度。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强调体验感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注重参与者的体验感，设计互动性强的主题，让参与者深入感受品牌魅力。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主题构思与创意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充分利用线上平台进行前期宣传、互动和后期回顾，同时线下举办实体活动，增强品牌影响力。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线上线下结合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设置有趣的互动环节，如抽奖、问答、投票等，提高参与者的参与度和黏性。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创新互动环节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通过演讲、表演、展览等多种形式展示品牌故事、产品特点和企业文化，丰富活动内容。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多样化内容呈现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活动形式与内容设计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根据品牌调性和活动主题，设计统一的视觉风格，包括主视觉、海报、邀请函等。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3875" r="2387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统一视觉风格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在视觉设计中巧妙融入品牌标志、标准色、辅助图形等元素，强化品牌形象。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突出品牌元素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通过灯光、音响、道具等手段营造与活动主题相符的氛围，提升参与者的沉浸感和体验感。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营造氛围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视觉识别系统设计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线上推广策略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微信营销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通过微信公众号、小程序等渠道，提供优质服务，增强用户体验，实现精准营销。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抖音营销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运用短视频形式，展示品牌形象和产品特点，吸引年轻用户关注。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微博营销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利用微博平台，发布品牌动态、活动信息，与粉丝互动，提高品牌曝光度和用户黏性。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社交媒体营销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9583" r="19583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搜索引擎广告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在百度、谷歌等搜索引擎上投放关键词广告，提高品牌搜索排名和知名度。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门户网站广告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在新浪、网易等门户网站投放品牌展示广告，扩大品牌影响力。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移动端广告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在手机APP、移动网页等移动端渠道投放广告，覆盖更多潜在用户。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网络广告投放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https://d.book118.com/776015145112010101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2024-09-25T21:13:01.061</cp:lastPrinted>
  <dcterms:created xsi:type="dcterms:W3CDTF">2024-09-25T13:13:01Z</dcterms:created>
  <dcterms:modified xsi:type="dcterms:W3CDTF">2024-09-25T13:13:03Z</dcterms:modified>
</cp:coreProperties>
</file>